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handoutMasterIdLst>
    <p:handoutMasterId r:id="rId83"/>
  </p:handoutMasterIdLst>
  <p:sldIdLst>
    <p:sldId id="948" r:id="rId2"/>
    <p:sldId id="957" r:id="rId3"/>
    <p:sldId id="961" r:id="rId4"/>
    <p:sldId id="960" r:id="rId5"/>
    <p:sldId id="959" r:id="rId6"/>
    <p:sldId id="962" r:id="rId7"/>
    <p:sldId id="963" r:id="rId8"/>
    <p:sldId id="964" r:id="rId9"/>
    <p:sldId id="785" r:id="rId10"/>
    <p:sldId id="828" r:id="rId11"/>
    <p:sldId id="827" r:id="rId12"/>
    <p:sldId id="965" r:id="rId13"/>
    <p:sldId id="830" r:id="rId14"/>
    <p:sldId id="867" r:id="rId15"/>
    <p:sldId id="951" r:id="rId16"/>
    <p:sldId id="952" r:id="rId17"/>
    <p:sldId id="971" r:id="rId18"/>
    <p:sldId id="870" r:id="rId19"/>
    <p:sldId id="869" r:id="rId20"/>
    <p:sldId id="878" r:id="rId21"/>
    <p:sldId id="875" r:id="rId22"/>
    <p:sldId id="880" r:id="rId23"/>
    <p:sldId id="881" r:id="rId24"/>
    <p:sldId id="975" r:id="rId25"/>
    <p:sldId id="972" r:id="rId26"/>
    <p:sldId id="973" r:id="rId27"/>
    <p:sldId id="966" r:id="rId28"/>
    <p:sldId id="1005" r:id="rId29"/>
    <p:sldId id="894" r:id="rId30"/>
    <p:sldId id="896" r:id="rId31"/>
    <p:sldId id="941" r:id="rId32"/>
    <p:sldId id="939" r:id="rId33"/>
    <p:sldId id="978" r:id="rId34"/>
    <p:sldId id="955" r:id="rId35"/>
    <p:sldId id="899" r:id="rId36"/>
    <p:sldId id="900" r:id="rId37"/>
    <p:sldId id="902" r:id="rId38"/>
    <p:sldId id="979" r:id="rId39"/>
    <p:sldId id="980" r:id="rId40"/>
    <p:sldId id="967" r:id="rId41"/>
    <p:sldId id="905" r:id="rId42"/>
    <p:sldId id="1000" r:id="rId43"/>
    <p:sldId id="984" r:id="rId44"/>
    <p:sldId id="1001" r:id="rId45"/>
    <p:sldId id="909" r:id="rId46"/>
    <p:sldId id="910" r:id="rId47"/>
    <p:sldId id="981" r:id="rId48"/>
    <p:sldId id="1002" r:id="rId49"/>
    <p:sldId id="912" r:id="rId50"/>
    <p:sldId id="915" r:id="rId51"/>
    <p:sldId id="914" r:id="rId52"/>
    <p:sldId id="968" r:id="rId53"/>
    <p:sldId id="916" r:id="rId54"/>
    <p:sldId id="917" r:id="rId55"/>
    <p:sldId id="918" r:id="rId56"/>
    <p:sldId id="919" r:id="rId57"/>
    <p:sldId id="982" r:id="rId58"/>
    <p:sldId id="923" r:id="rId59"/>
    <p:sldId id="924" r:id="rId60"/>
    <p:sldId id="921" r:id="rId61"/>
    <p:sldId id="925" r:id="rId62"/>
    <p:sldId id="926" r:id="rId63"/>
    <p:sldId id="882" r:id="rId64"/>
    <p:sldId id="983" r:id="rId65"/>
    <p:sldId id="928" r:id="rId66"/>
    <p:sldId id="969" r:id="rId67"/>
    <p:sldId id="890" r:id="rId68"/>
    <p:sldId id="1004" r:id="rId69"/>
    <p:sldId id="864" r:id="rId70"/>
    <p:sldId id="932" r:id="rId71"/>
    <p:sldId id="933" r:id="rId72"/>
    <p:sldId id="934" r:id="rId73"/>
    <p:sldId id="935" r:id="rId74"/>
    <p:sldId id="938" r:id="rId75"/>
    <p:sldId id="945" r:id="rId76"/>
    <p:sldId id="946" r:id="rId77"/>
    <p:sldId id="940" r:id="rId78"/>
    <p:sldId id="947" r:id="rId79"/>
    <p:sldId id="837" r:id="rId80"/>
    <p:sldId id="956" r:id="rId8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447"/>
    <a:srgbClr val="579AAA"/>
    <a:srgbClr val="7826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76"/>
    <p:restoredTop sz="48810"/>
  </p:normalViewPr>
  <p:slideViewPr>
    <p:cSldViewPr snapToGrid="0">
      <p:cViewPr varScale="1">
        <p:scale>
          <a:sx n="45" d="100"/>
          <a:sy n="45" d="100"/>
        </p:scale>
        <p:origin x="1376" y="192"/>
      </p:cViewPr>
      <p:guideLst/>
    </p:cSldViewPr>
  </p:slideViewPr>
  <p:notesTextViewPr>
    <p:cViewPr>
      <p:scale>
        <a:sx n="1" d="1"/>
        <a:sy n="1" d="1"/>
      </p:scale>
      <p:origin x="0" y="0"/>
    </p:cViewPr>
  </p:notesTextViewPr>
  <p:notesViewPr>
    <p:cSldViewPr snapToGrid="0">
      <p:cViewPr varScale="1">
        <p:scale>
          <a:sx n="76" d="100"/>
          <a:sy n="76" d="100"/>
        </p:scale>
        <p:origin x="2544" y="2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004AEA-E84C-2743-AC35-54CF673AF1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6E14049-972B-ED4A-8F8B-02ED780C73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97C8375-3472-114D-81A3-EDECA0BAEC1C}" type="datetimeFigureOut">
              <a:rPr lang="en-US" smtClean="0"/>
              <a:t>3/23/19</a:t>
            </a:fld>
            <a:endParaRPr lang="en-US"/>
          </a:p>
        </p:txBody>
      </p:sp>
      <p:sp>
        <p:nvSpPr>
          <p:cNvPr id="4" name="Footer Placeholder 3">
            <a:extLst>
              <a:ext uri="{FF2B5EF4-FFF2-40B4-BE49-F238E27FC236}">
                <a16:creationId xmlns:a16="http://schemas.microsoft.com/office/drawing/2014/main" id="{90097C53-CBC7-384C-BA9A-0E0C5464FBA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7C30F3-623A-1147-87B8-6C3E3A856C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9C8714-EFCF-2A4C-BD75-BC1937543DB4}" type="slidenum">
              <a:rPr lang="en-US" smtClean="0"/>
              <a:t>‹#›</a:t>
            </a:fld>
            <a:endParaRPr lang="en-US"/>
          </a:p>
        </p:txBody>
      </p:sp>
    </p:spTree>
    <p:extLst>
      <p:ext uri="{BB962C8B-B14F-4D97-AF65-F5344CB8AC3E}">
        <p14:creationId xmlns:p14="http://schemas.microsoft.com/office/powerpoint/2010/main" val="407636273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1B8FA2-0936-7742-888D-0487299E052E}"/>
              </a:ext>
            </a:extLst>
          </p:cNvPr>
          <p:cNvSpPr>
            <a:spLocks noGrp="1"/>
          </p:cNvSpPr>
          <p:nvPr>
            <p:ph type="hdr" sz="quarter"/>
          </p:nvPr>
        </p:nvSpPr>
        <p:spPr>
          <a:xfrm>
            <a:off x="-1" y="203196"/>
            <a:ext cx="6856413" cy="458788"/>
          </a:xfrm>
          <a:prstGeom prst="rect">
            <a:avLst/>
          </a:prstGeom>
        </p:spPr>
        <p:txBody>
          <a:bodyPr vert="horz" lIns="91440" tIns="45720" rIns="91440" bIns="45720" rtlCol="0"/>
          <a:lstStyle>
            <a:lvl1pPr algn="l" fontAlgn="auto">
              <a:spcBef>
                <a:spcPts val="0"/>
              </a:spcBef>
              <a:spcAft>
                <a:spcPts val="0"/>
              </a:spcAft>
              <a:defRPr sz="1900" b="1">
                <a:solidFill>
                  <a:srgbClr val="FFC000"/>
                </a:solidFill>
                <a:latin typeface="+mn-lt"/>
                <a:ea typeface="+mn-ea"/>
              </a:defRPr>
            </a:lvl1pPr>
          </a:lstStyle>
          <a:p>
            <a:pPr algn="ctr">
              <a:defRPr/>
            </a:pPr>
            <a:r>
              <a:rPr lang="en-US" dirty="0"/>
              <a:t>BUSINESS ETIQUETTE TRAINING KIT</a:t>
            </a:r>
            <a:r>
              <a:rPr lang="en-CA" b="0" dirty="0"/>
              <a:t>™</a:t>
            </a:r>
            <a:r>
              <a:rPr lang="en-CA" dirty="0"/>
              <a:t> </a:t>
            </a:r>
            <a:endParaRPr lang="en-US" dirty="0"/>
          </a:p>
          <a:p>
            <a:pPr algn="ctr">
              <a:defRPr/>
            </a:pPr>
            <a:endParaRPr lang="en-US" dirty="0"/>
          </a:p>
        </p:txBody>
      </p:sp>
      <p:sp>
        <p:nvSpPr>
          <p:cNvPr id="4" name="Slide Image Placeholder 3">
            <a:extLst>
              <a:ext uri="{FF2B5EF4-FFF2-40B4-BE49-F238E27FC236}">
                <a16:creationId xmlns:a16="http://schemas.microsoft.com/office/drawing/2014/main" id="{E7A19A5A-8528-CF49-BCC7-D36159C9E264}"/>
              </a:ext>
            </a:extLst>
          </p:cNvPr>
          <p:cNvSpPr>
            <a:spLocks noGrp="1" noRot="1" noChangeAspect="1"/>
          </p:cNvSpPr>
          <p:nvPr>
            <p:ph type="sldImg" idx="2"/>
          </p:nvPr>
        </p:nvSpPr>
        <p:spPr>
          <a:xfrm>
            <a:off x="685800" y="753541"/>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4432F8B-D87F-4D40-AF4D-D709DCDB46EA}"/>
              </a:ext>
            </a:extLst>
          </p:cNvPr>
          <p:cNvSpPr>
            <a:spLocks noGrp="1"/>
          </p:cNvSpPr>
          <p:nvPr>
            <p:ph type="body" sz="quarter" idx="3"/>
          </p:nvPr>
        </p:nvSpPr>
        <p:spPr>
          <a:xfrm>
            <a:off x="685800" y="4011091"/>
            <a:ext cx="5486400" cy="4235442"/>
          </a:xfrm>
          <a:prstGeom prst="rect">
            <a:avLst/>
          </a:prstGeom>
        </p:spPr>
        <p:txBody>
          <a:bodyPr vert="horz" lIns="91440" tIns="45720" rIns="91440" bIns="45720" rtlCol="0"/>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4B90E88A-6030-C148-9F3F-FD9AE0992BA7}"/>
              </a:ext>
            </a:extLst>
          </p:cNvPr>
          <p:cNvSpPr>
            <a:spLocks noGrp="1"/>
          </p:cNvSpPr>
          <p:nvPr>
            <p:ph type="ftr" sz="quarter" idx="4"/>
          </p:nvPr>
        </p:nvSpPr>
        <p:spPr>
          <a:xfrm>
            <a:off x="-1" y="8685213"/>
            <a:ext cx="2971800" cy="458787"/>
          </a:xfrm>
          <a:prstGeom prst="rect">
            <a:avLst/>
          </a:prstGeom>
        </p:spPr>
        <p:txBody>
          <a:bodyPr vert="horz" lIns="91440" tIns="45720" rIns="91440" bIns="45720" rtlCol="0" anchor="b"/>
          <a:lstStyle>
            <a:lvl1pPr algn="l" fontAlgn="auto">
              <a:spcBef>
                <a:spcPts val="0"/>
              </a:spcBef>
              <a:spcAft>
                <a:spcPts val="0"/>
              </a:spcAft>
              <a:defRPr sz="1200">
                <a:solidFill>
                  <a:srgbClr val="579AAA"/>
                </a:solidFill>
                <a:latin typeface="+mn-lt"/>
                <a:ea typeface="+mn-ea"/>
              </a:defRPr>
            </a:lvl1pPr>
          </a:lstStyle>
          <a:p>
            <a:pPr>
              <a:defRPr/>
            </a:pPr>
            <a:r>
              <a:rPr lang="en-US" dirty="0"/>
              <a:t>©personal Impact.2019</a:t>
            </a:r>
          </a:p>
        </p:txBody>
      </p:sp>
      <p:sp>
        <p:nvSpPr>
          <p:cNvPr id="7" name="Slide Number Placeholder 6">
            <a:extLst>
              <a:ext uri="{FF2B5EF4-FFF2-40B4-BE49-F238E27FC236}">
                <a16:creationId xmlns:a16="http://schemas.microsoft.com/office/drawing/2014/main" id="{8FD5D216-2CB7-D649-A6F1-8BCE67E7292A}"/>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D3BA8737-9AB2-9644-8C52-02F8F0BCDD96}" type="slidenum">
              <a:rPr lang="en-US" altLang="en-US"/>
              <a:pPr/>
              <a:t>‹#›</a:t>
            </a:fld>
            <a:endParaRPr lang="en-US" altLang="en-US"/>
          </a:p>
        </p:txBody>
      </p:sp>
    </p:spTree>
  </p:cSld>
  <p:clrMap bg1="lt1" tx1="dk1" bg2="lt2" tx2="dk2" accent1="accent1" accent2="accent2" accent3="accent3" accent4="accent4" accent5="accent5" accent6="accent6" hlink="hlink" folHlink="folHlink"/>
  <p:hf dt="0"/>
  <p:notesStyle>
    <a:lvl1pPr algn="l"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1pPr>
    <a:lvl2pPr marL="457200" algn="l"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2pPr>
    <a:lvl3pPr marL="914400" algn="l"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3pPr>
    <a:lvl4pPr marL="1371600" algn="l"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4pPr>
    <a:lvl5pPr marL="1828800" algn="l" rtl="0" fontAlgn="base">
      <a:spcBef>
        <a:spcPct val="30000"/>
      </a:spcBef>
      <a:spcAft>
        <a:spcPct val="0"/>
      </a:spcAft>
      <a:defRPr sz="1200" kern="1200">
        <a:solidFill>
          <a:schemeClr val="tx1"/>
        </a:solidFill>
        <a:latin typeface="+mn-lt"/>
        <a:ea typeface="ＭＳ Ｐゴシック"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gKKoIEex3U4"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youtube.com/watch?v=-k6FaKXSdlY&amp;feature=channel_pag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Welcome to International Business Etiquette. I am so happy to have you here. My name is </a:t>
            </a:r>
            <a:r>
              <a:rPr lang="en-GB" sz="1200" i="1" u="sng" kern="1200" dirty="0">
                <a:solidFill>
                  <a:schemeClr val="tx1"/>
                </a:solidFill>
                <a:effectLst/>
                <a:latin typeface="+mn-lt"/>
                <a:ea typeface="ＭＳ Ｐゴシック" panose="020B0600070205080204" pitchFamily="34" charset="-128"/>
                <a:cs typeface="+mn-cs"/>
              </a:rPr>
              <a:t>your name</a:t>
            </a:r>
            <a:r>
              <a:rPr lang="en-GB" sz="1200" kern="1200" dirty="0">
                <a:solidFill>
                  <a:schemeClr val="tx1"/>
                </a:solidFill>
                <a:effectLst/>
                <a:latin typeface="+mn-lt"/>
                <a:ea typeface="ＭＳ Ｐゴシック" panose="020B0600070205080204" pitchFamily="34" charset="-128"/>
                <a:cs typeface="+mn-cs"/>
              </a:rPr>
              <a:t>, I am </a:t>
            </a:r>
            <a:r>
              <a:rPr lang="en-GB" sz="1200" i="1" u="sng" kern="1200" dirty="0">
                <a:solidFill>
                  <a:schemeClr val="tx1"/>
                </a:solidFill>
                <a:effectLst/>
                <a:latin typeface="+mn-lt"/>
                <a:ea typeface="ＭＳ Ｐゴシック" panose="020B0600070205080204" pitchFamily="34" charset="-128"/>
                <a:cs typeface="+mn-cs"/>
              </a:rPr>
              <a:t>title, credentials, etc</a:t>
            </a:r>
            <a:r>
              <a:rPr lang="en-GB" sz="1200" u="sng" kern="1200" dirty="0">
                <a:solidFill>
                  <a:schemeClr val="tx1"/>
                </a:solidFill>
                <a:effectLst/>
                <a:latin typeface="+mn-lt"/>
                <a:ea typeface="ＭＳ Ｐゴシック" panose="020B0600070205080204" pitchFamily="34" charset="-128"/>
                <a:cs typeface="+mn-cs"/>
              </a:rPr>
              <a:t>.</a:t>
            </a:r>
            <a:r>
              <a:rPr lang="en-GB" sz="1200" kern="1200" dirty="0">
                <a:solidFill>
                  <a:schemeClr val="tx1"/>
                </a:solidFill>
                <a:effectLst/>
                <a:latin typeface="+mn-lt"/>
                <a:ea typeface="ＭＳ Ｐゴシック" panose="020B0600070205080204" pitchFamily="34" charset="-128"/>
                <a:cs typeface="+mn-cs"/>
              </a:rPr>
              <a:t> at </a:t>
            </a:r>
            <a:r>
              <a:rPr lang="en-GB" sz="1200" i="1" u="sng" kern="1200" dirty="0">
                <a:solidFill>
                  <a:schemeClr val="tx1"/>
                </a:solidFill>
                <a:effectLst/>
                <a:latin typeface="+mn-lt"/>
                <a:ea typeface="ＭＳ Ｐゴシック" panose="020B0600070205080204" pitchFamily="34" charset="-128"/>
                <a:cs typeface="+mn-cs"/>
              </a:rPr>
              <a:t>company name</a:t>
            </a:r>
            <a:r>
              <a:rPr lang="en-GB" sz="1200" kern="1200" dirty="0">
                <a:solidFill>
                  <a:schemeClr val="tx1"/>
                </a:solidFill>
                <a:effectLst/>
                <a:latin typeface="+mn-lt"/>
                <a:ea typeface="ＭＳ Ｐゴシック" panose="020B0600070205080204" pitchFamily="34" charset="-128"/>
                <a:cs typeface="+mn-cs"/>
              </a:rPr>
              <a:t>.</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Today, I am going to give you some key strategies for presenting yourself confidently when interacting with others in any business situation, inside or outside of the office. </a:t>
            </a:r>
            <a:endParaRPr lang="en-CA" sz="1200" kern="1200" dirty="0">
              <a:solidFill>
                <a:schemeClr val="tx1"/>
              </a:solidFill>
              <a:effectLst/>
              <a:latin typeface="+mn-lt"/>
              <a:ea typeface="ＭＳ Ｐゴシック" panose="020B0600070205080204" pitchFamily="34" charset="-128"/>
              <a:cs typeface="+mn-cs"/>
            </a:endParaRPr>
          </a:p>
          <a:p>
            <a:endParaRPr lang="en-CA" sz="1400" dirty="0">
              <a:latin typeface="Tw Cen MT" panose="020B0602020104020603" pitchFamily="34" charset="77"/>
              <a:cs typeface="Arial" panose="020B0604020202020204" pitchFamily="34" charset="0"/>
            </a:endParaRPr>
          </a:p>
          <a:p>
            <a:endParaRPr lang="en-US" dirty="0">
              <a:latin typeface="Tw Cen MT" panose="020B0602020104020603" pitchFamily="34" charset="77"/>
            </a:endParaRPr>
          </a:p>
        </p:txBody>
      </p:sp>
      <p:sp>
        <p:nvSpPr>
          <p:cNvPr id="4" name="Slide Number Placeholder 3"/>
          <p:cNvSpPr>
            <a:spLocks noGrp="1"/>
          </p:cNvSpPr>
          <p:nvPr>
            <p:ph type="sldNum" sz="quarter" idx="5"/>
          </p:nvPr>
        </p:nvSpPr>
        <p:spPr/>
        <p:txBody>
          <a:bodyPr/>
          <a:lstStyle/>
          <a:p>
            <a:fld id="{D3BA8737-9AB2-9644-8C52-02F8F0BCDD96}" type="slidenum">
              <a:rPr lang="en-US" altLang="en-US" smtClean="0"/>
              <a:pPr/>
              <a:t>1</a:t>
            </a:fld>
            <a:endParaRPr lang="en-US" altLang="en-US"/>
          </a:p>
        </p:txBody>
      </p:sp>
      <p:sp>
        <p:nvSpPr>
          <p:cNvPr id="5" name="Footer Placeholder 4">
            <a:extLst>
              <a:ext uri="{FF2B5EF4-FFF2-40B4-BE49-F238E27FC236}">
                <a16:creationId xmlns:a16="http://schemas.microsoft.com/office/drawing/2014/main" id="{C3D20F9C-8FE4-7A4C-9E63-AD2C902B6137}"/>
              </a:ext>
            </a:extLst>
          </p:cNvPr>
          <p:cNvSpPr>
            <a:spLocks noGrp="1"/>
          </p:cNvSpPr>
          <p:nvPr>
            <p:ph type="ftr" sz="quarter" idx="4"/>
          </p:nvPr>
        </p:nvSpPr>
        <p:spPr/>
        <p:txBody>
          <a:bodyPr/>
          <a:lstStyle/>
          <a:p>
            <a:pPr>
              <a:defRPr/>
            </a:pPr>
            <a:r>
              <a:rPr lang="en-US"/>
              <a:t>©PERSONALIMPACT.CA</a:t>
            </a:r>
            <a:endParaRPr lang="en-US" dirty="0"/>
          </a:p>
        </p:txBody>
      </p:sp>
      <p:sp>
        <p:nvSpPr>
          <p:cNvPr id="6" name="Header Placeholder 5">
            <a:extLst>
              <a:ext uri="{FF2B5EF4-FFF2-40B4-BE49-F238E27FC236}">
                <a16:creationId xmlns:a16="http://schemas.microsoft.com/office/drawing/2014/main" id="{4472D7F8-0C84-504C-B742-E7599D7790DE}"/>
              </a:ext>
            </a:extLst>
          </p:cNvPr>
          <p:cNvSpPr>
            <a:spLocks noGrp="1"/>
          </p:cNvSpPr>
          <p:nvPr>
            <p:ph type="hdr" sz="quarter"/>
          </p:nvPr>
        </p:nvSpPr>
        <p:spPr/>
        <p:txBody>
          <a:bodyPr/>
          <a:lstStyle/>
          <a:p>
            <a:pPr algn="ctr">
              <a:defRPr/>
            </a:pPr>
            <a:r>
              <a:rPr lang="en-US" dirty="0"/>
              <a:t>BUSINESS ETIQUETTE TRAINING KIT</a:t>
            </a:r>
            <a:r>
              <a:rPr lang="en-CA" dirty="0"/>
              <a:t>™ </a:t>
            </a:r>
            <a:endParaRPr lang="en-US" dirty="0"/>
          </a:p>
          <a:p>
            <a:pPr algn="ctr">
              <a:defRPr/>
            </a:pPr>
            <a:endParaRPr lang="en-US" dirty="0"/>
          </a:p>
        </p:txBody>
      </p:sp>
    </p:spTree>
    <p:extLst>
      <p:ext uri="{BB962C8B-B14F-4D97-AF65-F5344CB8AC3E}">
        <p14:creationId xmlns:p14="http://schemas.microsoft.com/office/powerpoint/2010/main" val="3108012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4153AEDE-CAE8-584C-AA1D-09FA30FC50C9}"/>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F2F976CC-8E5B-AE4C-A2E4-7546616995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According </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to the Protocol School of Washington, “For those who do understand the importance, of business etiquette,  </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it can give you an opportunity to stand out and be noticed.” When you treat people with courtesy and you put people at ease, you can outshine your competition.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It’s important to present yourself appropriately and show respect for your work environment, co-workers, clients and the public as a representative of your company. </a:t>
            </a:r>
            <a:endParaRPr lang="en-CA" sz="1200" kern="1200" dirty="0">
              <a:solidFill>
                <a:schemeClr val="tx1"/>
              </a:solidFill>
              <a:effectLst/>
              <a:latin typeface="+mn-lt"/>
              <a:ea typeface="ＭＳ Ｐゴシック" panose="020B0600070205080204" pitchFamily="34" charset="-128"/>
              <a:cs typeface="+mn-cs"/>
            </a:endParaRPr>
          </a:p>
          <a:p>
            <a:r>
              <a:rPr lang="en-CA" sz="1200" kern="1200" dirty="0">
                <a:solidFill>
                  <a:schemeClr val="tx1"/>
                </a:solidFill>
                <a:effectLst/>
                <a:latin typeface="+mn-lt"/>
                <a:ea typeface="ＭＳ Ｐゴシック" panose="020B0600070205080204" pitchFamily="34" charset="-128"/>
                <a:cs typeface="+mn-cs"/>
              </a:rPr>
              <a:t> There should be a comma after “importance” above.</a:t>
            </a:r>
          </a:p>
          <a:p>
            <a:r>
              <a:rPr lang="en-CA" sz="1200" kern="1200" dirty="0">
                <a:solidFill>
                  <a:schemeClr val="tx1"/>
                </a:solidFill>
                <a:effectLst/>
                <a:latin typeface="+mn-lt"/>
                <a:ea typeface="ＭＳ Ｐゴシック" panose="020B0600070205080204" pitchFamily="34" charset="-128"/>
                <a:cs typeface="+mn-cs"/>
              </a:rPr>
              <a:t> The importance of what? Is there something missing here?</a:t>
            </a:r>
          </a:p>
          <a:p>
            <a:pPr defTabSz="912813" eaLnBrk="1" hangingPunct="1">
              <a:spcBef>
                <a:spcPct val="0"/>
              </a:spcBef>
            </a:pPr>
            <a:endParaRPr lang="en-US" altLang="en-US" dirty="0">
              <a:solidFill>
                <a:srgbClr val="000000"/>
              </a:solidFill>
              <a:ea typeface="ＭＳ Ｐゴシック" panose="020B0600070205080204" pitchFamily="34" charset="-128"/>
            </a:endParaRPr>
          </a:p>
        </p:txBody>
      </p:sp>
      <p:sp>
        <p:nvSpPr>
          <p:cNvPr id="25603" name="Slide Number Placeholder 3">
            <a:extLst>
              <a:ext uri="{FF2B5EF4-FFF2-40B4-BE49-F238E27FC236}">
                <a16:creationId xmlns:a16="http://schemas.microsoft.com/office/drawing/2014/main" id="{E140C62A-5E58-EA44-8101-759B9B87D0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D38E637-F9D8-BB4A-B1FA-1C4DABD0FEC0}" type="slidenum">
              <a:rPr lang="en-US" altLang="en-US"/>
              <a:pPr>
                <a:spcBef>
                  <a:spcPct val="0"/>
                </a:spcBef>
              </a:pPr>
              <a:t>10</a:t>
            </a:fld>
            <a:endParaRPr lang="en-US" altLang="en-US"/>
          </a:p>
        </p:txBody>
      </p:sp>
      <p:sp>
        <p:nvSpPr>
          <p:cNvPr id="2" name="Footer Placeholder 1">
            <a:extLst>
              <a:ext uri="{FF2B5EF4-FFF2-40B4-BE49-F238E27FC236}">
                <a16:creationId xmlns:a16="http://schemas.microsoft.com/office/drawing/2014/main" id="{4271ED66-F0EA-9B44-B8E9-60CFA2CFE5B3}"/>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9FC8F8A2-6EA9-4E42-A7B7-46AA0E380C54}"/>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971542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These soft </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skills are necessary for anyone that wishes to do business locally or anywhere in the world. It is important to be equipped with knowledge and understanding of the business customs of the people we intend to do business with. And we must have an understanding of the international rules of business conduct. Etiquette has become more important than ever, and in business, know-how will bring us success.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Business etiquette training prepares you to distinguish yourself from the competition, develop and maintain business, project a positive image, project confidence and credibility. It also helps create a comfortable atmosphere for team building.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We just reviewed what you can expect from this program. My goal is to provide you with business soft skills that you can use to make a great impression at work, whether you work locally or anywhere in the world.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CA" sz="1200" kern="1200" dirty="0">
                <a:solidFill>
                  <a:schemeClr val="tx1"/>
                </a:solidFill>
                <a:effectLst/>
                <a:latin typeface="+mn-lt"/>
                <a:ea typeface="ＭＳ Ｐゴシック" panose="020B0600070205080204" pitchFamily="34" charset="-128"/>
                <a:cs typeface="+mn-cs"/>
              </a:rPr>
              <a:t> </a:t>
            </a:r>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11</a:t>
            </a:fld>
            <a:endParaRPr lang="en-US" altLang="en-US"/>
          </a:p>
        </p:txBody>
      </p:sp>
    </p:spTree>
    <p:extLst>
      <p:ext uri="{BB962C8B-B14F-4D97-AF65-F5344CB8AC3E}">
        <p14:creationId xmlns:p14="http://schemas.microsoft.com/office/powerpoint/2010/main" val="1870947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4704333D-C51A-6749-A825-89A291D0F382}"/>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3263E583-10B5-674A-9C75-F29516717D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Sometimes you will be in a position where you are representing your company outside of the office. Trade shows and business mixers are a great example of this as they are a great opportunity to network and develop business relationships.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How many of you love the thought of entering a room full of strangers at a business event? Raise your hand if you do. How many of you break into a cold sweat, just thinking about having to meet new people at a business event?</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For many of us, the thought of meeting new people at a business mixer causes a lot of anxiety. So, let’s start off by talking about the expectations of networking and how to make it easier.</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it comes to any kind of in-person contact, your personal image is just as important as your company image. The way you conduct yourself is critical to your success. </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8675" name="Slide Number Placeholder 3">
            <a:extLst>
              <a:ext uri="{FF2B5EF4-FFF2-40B4-BE49-F238E27FC236}">
                <a16:creationId xmlns:a16="http://schemas.microsoft.com/office/drawing/2014/main" id="{2D39FC89-3242-844C-A096-D77D03CACC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56AF5D6-D6E2-654F-9502-793B94DB9F60}" type="slidenum">
              <a:rPr lang="en-CA" altLang="en-US"/>
              <a:pPr>
                <a:spcBef>
                  <a:spcPct val="0"/>
                </a:spcBef>
              </a:pPr>
              <a:t>12</a:t>
            </a:fld>
            <a:endParaRPr lang="en-CA" altLang="en-US"/>
          </a:p>
        </p:txBody>
      </p:sp>
      <p:sp>
        <p:nvSpPr>
          <p:cNvPr id="2" name="Footer Placeholder 1">
            <a:extLst>
              <a:ext uri="{FF2B5EF4-FFF2-40B4-BE49-F238E27FC236}">
                <a16:creationId xmlns:a16="http://schemas.microsoft.com/office/drawing/2014/main" id="{E3FD3A19-2956-B04F-AE54-68EB120965E1}"/>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B21877D8-939B-2849-A4BB-644098ABEBBD}"/>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576950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The entrance you make, your eye contact, the way you shake hands, the way you introduce yourself to others, your people skills, and your business attire are all advertising plenty about you and can determine the first impression you convey.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your image has made a good impression, you will draw your audience to you. If you have made a poor impression, you will lose their attention and it will be very hard to get back.</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Networking is something we all do every day, even if we’re not thinking about it. The purpose of networking is to build business relationships. It isn’t about selling your product or service.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easiest way to feel more comfortable is to prepare ahead of time with the right attitude, the right tools and with a full stomach.</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Yes, you heard me. I said a full stomach. Even though these events generally provide food, I always recommend having a snack before you arrive so you are not starving when you get there.  Even though standing in line at the buffet table can be a great place to strike up a conversation, hovering over the buffet table the whole time isn’t going to make the best impression. It can also create juggling problems when meeting people and carrying on a conversation. Remember, the host didn’t invite you because they thought you might be hungry or thirsty.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26</a:t>
            </a:r>
            <a:endParaRPr lang="en-CA" sz="1200" kern="1200" dirty="0">
              <a:solidFill>
                <a:schemeClr val="tx1"/>
              </a:solidFill>
              <a:effectLst/>
              <a:latin typeface="+mn-lt"/>
              <a:ea typeface="ＭＳ Ｐゴシック" panose="020B0600070205080204" pitchFamily="34" charset="-128"/>
              <a:cs typeface="+mn-cs"/>
            </a:endParaRPr>
          </a:p>
          <a:p>
            <a:endParaRPr lang="en-US" dirty="0"/>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13</a:t>
            </a:fld>
            <a:endParaRPr lang="en-US" altLang="en-US"/>
          </a:p>
        </p:txBody>
      </p:sp>
    </p:spTree>
    <p:extLst>
      <p:ext uri="{BB962C8B-B14F-4D97-AF65-F5344CB8AC3E}">
        <p14:creationId xmlns:p14="http://schemas.microsoft.com/office/powerpoint/2010/main" val="1909865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However, if you do wish to eat something or have a drink, here are some suggestions that will help you make a good impression.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hors d'oeuvres are being served, take only 1 or 2 at a time and make sure you have a napkin in your hand before taking anything. Don’t load up on several items. Wipe your hands before shaking hands. Hands should always be clean when meeting people as nobody likes to shake hands with someone who has sticky fingers.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 recommend sticking to food items that can be eaten easily. Finger-foods that are small and can be eaten in 1 or 2 bites are best.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No double dipping. If dips or sauces are provided, dip the food item once. Don’t dip the food item, take a bite, and then dip the food a second time.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Never place toothpicks on a serving tray. Most corporate hosts will provide a tray or garbage container to dispose of toothpicks, napkins and glasses.</a:t>
            </a:r>
            <a:endParaRPr lang="en-CA" sz="1200" kern="1200" dirty="0">
              <a:solidFill>
                <a:schemeClr val="tx1"/>
              </a:solidFill>
              <a:effectLst/>
              <a:latin typeface="+mn-lt"/>
              <a:ea typeface="ＭＳ Ｐゴシック" panose="020B0600070205080204" pitchFamily="34" charset="-128"/>
              <a:cs typeface="+mn-cs"/>
            </a:endParaRPr>
          </a:p>
          <a:p>
            <a:endParaRPr lang="en-US" dirty="0"/>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14</a:t>
            </a:fld>
            <a:endParaRPr lang="en-US" altLang="en-US"/>
          </a:p>
        </p:txBody>
      </p:sp>
    </p:spTree>
    <p:extLst>
      <p:ext uri="{BB962C8B-B14F-4D97-AF65-F5344CB8AC3E}">
        <p14:creationId xmlns:p14="http://schemas.microsoft.com/office/powerpoint/2010/main" val="413700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Let’s talk beverages. Having a drink in your hand is a great way to appear more relaxed at a business mixer.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Demonstrate holding a glass.</a:t>
            </a:r>
            <a:r>
              <a:rPr lang="en-GB" sz="1200" kern="1200" dirty="0">
                <a:solidFill>
                  <a:schemeClr val="tx1"/>
                </a:solidFill>
                <a:effectLst/>
                <a:latin typeface="+mn-lt"/>
                <a:ea typeface="ＭＳ Ｐゴシック" panose="020B0600070205080204" pitchFamily="34" charset="-128"/>
                <a:cs typeface="+mn-cs"/>
              </a:rPr>
              <a:t> When greeting people, hold your drink in your left hand. You always want to keep your right hand free to make it easier to shake hands and avoid greeting people with cold and clammy hands.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you’re drinking alcoholic beverages, don’t over indulge. Know your personal limit and stick to it.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drinking beer, request a glass if they are available rather than drinking it from the bottle. If you are at a casual event, like a company barbeque, drinking a beverage from the bottle may be expected. At a more formal event, beer and soft drinks should be served in a glass rather than in a bottle or can.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drinking any kind of beverage, use a coaster if they are provided. </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15</a:t>
            </a:fld>
            <a:endParaRPr lang="en-US" altLang="en-US"/>
          </a:p>
        </p:txBody>
      </p:sp>
    </p:spTree>
    <p:extLst>
      <p:ext uri="{BB962C8B-B14F-4D97-AF65-F5344CB8AC3E}">
        <p14:creationId xmlns:p14="http://schemas.microsoft.com/office/powerpoint/2010/main" val="4043252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We talked about how to make a good impression while eating and drinking. Now, let’s talk about how to meet new people.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you approach people, approach them either standing on their own or in groups of 3 or more. If you approach a group of two, you may be interrupting a private conversation and it could feel very awkward and uncomfortable for you and them.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you approach someone, make eye contact, smile, greet them, introduce yourself with your first and last name, and shake hands.  Repeat the person’s name during the greeting.  For example, you might say something like, “Hello, Mary it’s nice to meet you.” And, if appropriate, state your relationship to the host.</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So, we have talked about approaching people either standing on their own or in small groups. But for some of you, approaching a group of people may feel a bit uncomfortable. A skilful way to make your way into a conversation is to smile as you approach the group and extend your hand to the person closest to you and say something like, “Hello I’m </a:t>
            </a:r>
            <a:r>
              <a:rPr lang="en-GB" sz="1200" u="sng" kern="1200" dirty="0">
                <a:solidFill>
                  <a:schemeClr val="tx1"/>
                </a:solidFill>
                <a:effectLst/>
                <a:latin typeface="+mn-lt"/>
                <a:ea typeface="ＭＳ Ｐゴシック" panose="020B0600070205080204" pitchFamily="34" charset="-128"/>
                <a:cs typeface="+mn-cs"/>
              </a:rPr>
              <a:t>first and last name</a:t>
            </a:r>
            <a:r>
              <a:rPr lang="en-GB" sz="1200" kern="1200" dirty="0">
                <a:solidFill>
                  <a:schemeClr val="tx1"/>
                </a:solidFill>
                <a:effectLst/>
                <a:latin typeface="+mn-lt"/>
                <a:ea typeface="ＭＳ Ｐゴシック" panose="020B0600070205080204" pitchFamily="34" charset="-128"/>
                <a:cs typeface="+mn-cs"/>
              </a:rPr>
              <a:t>. May I join you?”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Make sure you say hello to the others as well. or they may feel left out. Make eye contact and extend your hand to each person in the group. Don’t shake hands with just one person. </a:t>
            </a:r>
            <a:endParaRPr lang="en-CA" sz="1200" kern="1200" dirty="0">
              <a:solidFill>
                <a:schemeClr val="tx1"/>
              </a:solidFill>
              <a:effectLst/>
              <a:latin typeface="+mn-lt"/>
              <a:ea typeface="ＭＳ Ｐゴシック" panose="020B0600070205080204" pitchFamily="34" charset="-128"/>
              <a:cs typeface="+mn-cs"/>
            </a:endParaRPr>
          </a:p>
          <a:p>
            <a:endParaRPr lang="en-US" dirty="0"/>
          </a:p>
          <a:p>
            <a:r>
              <a:rPr lang="en-GB" sz="1200" kern="1200" dirty="0">
                <a:solidFill>
                  <a:schemeClr val="tx1"/>
                </a:solidFill>
                <a:effectLst/>
                <a:latin typeface="+mn-lt"/>
                <a:ea typeface="ＭＳ Ｐゴシック" panose="020B0600070205080204" pitchFamily="34" charset="-128"/>
                <a:cs typeface="+mn-cs"/>
              </a:rPr>
              <a:t>If you are an individual standing in a group, when someone approaches, be open to the new person approaching. Consider how you would feel standing on your own. You never know, this might turn out to be a very important contact for you.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26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16</a:t>
            </a:fld>
            <a:endParaRPr lang="en-US" altLang="en-US"/>
          </a:p>
        </p:txBody>
      </p:sp>
    </p:spTree>
    <p:extLst>
      <p:ext uri="{BB962C8B-B14F-4D97-AF65-F5344CB8AC3E}">
        <p14:creationId xmlns:p14="http://schemas.microsoft.com/office/powerpoint/2010/main" val="594757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The way you carry yourself can influence people’s impressions of you.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I would like you to look at the man and woman in this photo. What are some of the messages and attitudes you intuit based their posture? [ON A FLIP CHART MAKE TWO COLUMNS AND RECORD PARTICIPANTS ANSWERS IN ONE COLUMN. MESSAGES INCLUDE: CONFIDENCE, COMPETENCE, DECISIVENESS, APPROACHABILITY, AND RELAXED ENERGY.]</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This man and woman in this photo both have similar postures and send similar messages.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What are the posture cues that communicate these messages? [RECORD RESPONSES IN THE SECOND COLUMN. POSTURE CUES INCLUDE: EARS, SHOULDERS AND ANKLES ALIGNED, FEET ARE PLACED COMFORTABLY APART, WEIGHT IS EVENLY DISTRIBUTED, HANDS ARE VISIBLE AND RELAXED.]</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17</a:t>
            </a:fld>
            <a:endParaRPr lang="en-US" altLang="en-US"/>
          </a:p>
        </p:txBody>
      </p:sp>
    </p:spTree>
    <p:extLst>
      <p:ext uri="{BB962C8B-B14F-4D97-AF65-F5344CB8AC3E}">
        <p14:creationId xmlns:p14="http://schemas.microsoft.com/office/powerpoint/2010/main" val="2283971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So, what is good posture?  This illustration spells out what it means to have a good posture. Stand with your ears, shoulders and ankles in alignment. Keep your stomach muscles in a state of relaxed tension. You want to support your back and upper body while remaining tension free. Your chest should be lifted and supported. Hold your head up, with its weight comfortably on the top of the spinal column. Feet should be spaced about 12 to 18 inches apart with one foot slightly in front of the other. Your weight should be evenly distributed. </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18</a:t>
            </a:fld>
            <a:endParaRPr lang="en-US" altLang="en-US"/>
          </a:p>
        </p:txBody>
      </p:sp>
    </p:spTree>
    <p:extLst>
      <p:ext uri="{BB962C8B-B14F-4D97-AF65-F5344CB8AC3E}">
        <p14:creationId xmlns:p14="http://schemas.microsoft.com/office/powerpoint/2010/main" val="4226757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72F1BD5B-982A-C748-AA1C-82DF83EFA474}"/>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06328BF5-E707-7D4E-9221-FA9EBE9EC6C4}"/>
              </a:ext>
            </a:extLst>
          </p:cNvPr>
          <p:cNvSpPr>
            <a:spLocks noGrp="1"/>
          </p:cNvSpPr>
          <p:nvPr>
            <p:ph type="body" idx="1"/>
          </p:nvPr>
        </p:nvSpPr>
        <p:spPr bwMode="auto">
          <a:xfrm>
            <a:off x="685800" y="4011091"/>
            <a:ext cx="5486400" cy="423544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In “The Complete Idiot’s Guide to Body Language,” Peter A. Andersen states, “How one stands is vital. Standing tall with an erect posture is the body language of competence, confidence and power.” It has also been proven that when you change your stance, you not only change what you communicate, you also change how you feel. </a:t>
            </a:r>
            <a:endParaRPr lang="en-CA" sz="1200" kern="1200" dirty="0">
              <a:solidFill>
                <a:schemeClr val="tx1"/>
              </a:solidFill>
              <a:effectLst/>
              <a:latin typeface="+mn-lt"/>
              <a:ea typeface="ＭＳ Ｐゴシック" panose="020B0600070205080204" pitchFamily="34" charset="-128"/>
              <a:cs typeface="+mn-cs"/>
            </a:endParaRPr>
          </a:p>
          <a:p>
            <a:pPr defTabSz="912813" eaLnBrk="1" hangingPunct="1">
              <a:spcBef>
                <a:spcPct val="0"/>
              </a:spcBef>
            </a:pPr>
            <a:endParaRPr lang="en-US" altLang="en-US" dirty="0">
              <a:solidFill>
                <a:srgbClr val="000000"/>
              </a:solidFill>
              <a:ea typeface="ＭＳ Ｐゴシック" panose="020B0600070205080204" pitchFamily="34" charset="-128"/>
            </a:endParaRPr>
          </a:p>
        </p:txBody>
      </p:sp>
      <p:sp>
        <p:nvSpPr>
          <p:cNvPr id="36867" name="Slide Number Placeholder 3">
            <a:extLst>
              <a:ext uri="{FF2B5EF4-FFF2-40B4-BE49-F238E27FC236}">
                <a16:creationId xmlns:a16="http://schemas.microsoft.com/office/drawing/2014/main" id="{7BA2BC1A-3B11-4C47-8F1B-4AA8171475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7CA8CA9-55EE-1643-9748-3B2AC125FDEF}" type="slidenum">
              <a:rPr lang="en-US" altLang="en-US"/>
              <a:pPr>
                <a:spcBef>
                  <a:spcPct val="0"/>
                </a:spcBef>
              </a:pPr>
              <a:t>19</a:t>
            </a:fld>
            <a:endParaRPr lang="en-US" altLang="en-US"/>
          </a:p>
        </p:txBody>
      </p:sp>
      <p:sp>
        <p:nvSpPr>
          <p:cNvPr id="2" name="Footer Placeholder 1">
            <a:extLst>
              <a:ext uri="{FF2B5EF4-FFF2-40B4-BE49-F238E27FC236}">
                <a16:creationId xmlns:a16="http://schemas.microsoft.com/office/drawing/2014/main" id="{1E2F4949-FE1E-C248-8F39-A9BC1B9B2B0A}"/>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76CD66F7-3109-554A-920B-36DB106967D0}"/>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113300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a:extLst>
              <a:ext uri="{FF2B5EF4-FFF2-40B4-BE49-F238E27FC236}">
                <a16:creationId xmlns:a16="http://schemas.microsoft.com/office/drawing/2014/main" id="{E917ADB4-F21B-A945-8F06-F1938D7CEBE1}"/>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Notes Placeholder 2">
            <a:extLst>
              <a:ext uri="{FF2B5EF4-FFF2-40B4-BE49-F238E27FC236}">
                <a16:creationId xmlns:a16="http://schemas.microsoft.com/office/drawing/2014/main" id="{E3EAF207-6BFD-E149-A194-D46E076494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So, let’s </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review what you’re going to learn. We are going to start by identifying the effects of defective behaviour. We will define the role of business etiquette and discuss the impact it can have on your ability to get a job, retain a job, and advance in your company.</a:t>
            </a:r>
            <a:endParaRPr lang="en-CA" sz="1200" kern="1200" dirty="0">
              <a:solidFill>
                <a:schemeClr val="tx1"/>
              </a:solidFill>
              <a:effectLst/>
              <a:latin typeface="+mn-lt"/>
              <a:ea typeface="ＭＳ Ｐゴシック" panose="020B0600070205080204" pitchFamily="34" charset="-128"/>
              <a:cs typeface="+mn-cs"/>
            </a:endParaRPr>
          </a:p>
          <a:p>
            <a:r>
              <a:rPr lang="en-CA" sz="1200" kern="1200" dirty="0">
                <a:solidFill>
                  <a:schemeClr val="tx1"/>
                </a:solidFill>
                <a:effectLst/>
                <a:latin typeface="+mn-lt"/>
                <a:ea typeface="ＭＳ Ｐゴシック" panose="020B0600070205080204" pitchFamily="34" charset="-128"/>
                <a:cs typeface="+mn-cs"/>
              </a:rPr>
              <a:t> </a:t>
            </a:r>
            <a:endParaRPr lang="en-US" altLang="en-US" dirty="0">
              <a:ea typeface="ＭＳ Ｐゴシック" panose="020B0600070205080204" pitchFamily="34" charset="-128"/>
            </a:endParaRPr>
          </a:p>
        </p:txBody>
      </p:sp>
      <p:sp>
        <p:nvSpPr>
          <p:cNvPr id="9219" name="Slide Number Placeholder 3">
            <a:extLst>
              <a:ext uri="{FF2B5EF4-FFF2-40B4-BE49-F238E27FC236}">
                <a16:creationId xmlns:a16="http://schemas.microsoft.com/office/drawing/2014/main" id="{B41DD650-E922-5D43-BCAC-7E20EC1AAE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1D3683C-79FD-D14B-BA5E-0CEB12F5E8FA}" type="slidenum">
              <a:rPr lang="en-CA" altLang="en-US"/>
              <a:pPr>
                <a:spcBef>
                  <a:spcPct val="0"/>
                </a:spcBef>
              </a:pPr>
              <a:t>2</a:t>
            </a:fld>
            <a:endParaRPr lang="en-CA" altLang="en-US"/>
          </a:p>
        </p:txBody>
      </p:sp>
      <p:sp>
        <p:nvSpPr>
          <p:cNvPr id="2" name="Footer Placeholder 1">
            <a:extLst>
              <a:ext uri="{FF2B5EF4-FFF2-40B4-BE49-F238E27FC236}">
                <a16:creationId xmlns:a16="http://schemas.microsoft.com/office/drawing/2014/main" id="{AF35E96F-AAAD-974C-B713-50B94DF7926C}"/>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FBDEE244-6E8C-9945-86CB-5396B6F2CCA0}"/>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795784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As a representative of your company, business cards are an important part of your identity package, so they should be carried in a business card case to keep them protected and in good condition for presentation. Never offer someone a business card that is in poor condition.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North Americans tend to adopt the customs of other cultures. When it comes to the business card exchange, it is no different. When giving and receiving business cards, you want to be very respectful. There are two globally accepted ways to exchange business cards: the Japanese way and the European way.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Hold the business card up to show participants how to hold a business card when offering it to someone.</a:t>
            </a:r>
            <a:r>
              <a:rPr lang="en-GB" sz="1200" b="1"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When offering your business card, present it so it can be read with the print facing the person receiving the card. </a:t>
            </a:r>
            <a:r>
              <a:rPr lang="en-CA" sz="1200" kern="1200" dirty="0">
                <a:solidFill>
                  <a:schemeClr val="tx1"/>
                </a:solidFill>
                <a:effectLst/>
                <a:latin typeface="+mn-lt"/>
                <a:ea typeface="ＭＳ Ｐゴシック" panose="020B0600070205080204" pitchFamily="34" charset="-128"/>
                <a:cs typeface="+mn-cs"/>
              </a:rPr>
              <a:t> </a:t>
            </a: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a volunteer to help you demonstrate giving and receiving business cards. </a:t>
            </a:r>
            <a:r>
              <a:rPr lang="en-GB" sz="1200" b="1" i="1" kern="1200" dirty="0">
                <a:solidFill>
                  <a:schemeClr val="tx1"/>
                </a:solidFill>
                <a:effectLst/>
                <a:latin typeface="+mn-lt"/>
                <a:ea typeface="ＭＳ Ｐゴシック" panose="020B0600070205080204" pitchFamily="34" charset="-128"/>
                <a:cs typeface="+mn-cs"/>
              </a:rPr>
              <a:t>Demonstrate giving and receiving business cards using both the Japanese and European methods.</a:t>
            </a:r>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Japanese, or Asian business card exchange, as it has become known, is universally considered to be the most formal method. It is widely used in Asian cultures and internationally in formal settings. The business card is held with both hands on the top corners of the card. Your thumbs will be on top. The card is received the same way, holding the business card on the bottom corners.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From a global perspective, the European method for business card exchange is considered a little less formal than the Japanese method. However, it is still considered correct. The business card is held in your right hand with your thumb on the top left corner of the card facing the person receiving the card. Receive the business card with the right hand on the bottom right corner of the card.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With either method, when receiving a business card, take a moment to look at the card before putting it away.</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Now, you may find that at some events, business cards are handed out freely upon greeting another person. However, business cards should never be passed around like flyers. Automatically handing your business card out to everyone you meet will make you appear pushy and unprofessional.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a person’s business is of interest to you, ask for his or her business card. You might say something like, “I would be interested to learn more about your business, may I have your business card?”</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someone does ask for your business card, the correct response would be to ask for their business card in return.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someone hands you a business card, hold it respectfully and take a moment to look at it before putting it away.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Writing comments on the business card can help you remember details. But, if you need to write notes on the card, wait until later. Also, when making notes, write on the blank side of the card, not the printed side.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27</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20</a:t>
            </a:fld>
            <a:endParaRPr lang="en-US" altLang="en-US"/>
          </a:p>
        </p:txBody>
      </p:sp>
    </p:spTree>
    <p:extLst>
      <p:ext uri="{BB962C8B-B14F-4D97-AF65-F5344CB8AC3E}">
        <p14:creationId xmlns:p14="http://schemas.microsoft.com/office/powerpoint/2010/main" val="2177677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Often in a business setting or at a business mixer, you will be required or invited to wear a name tag. The name tag shows that you are a professional and there for a reason. Wearing a name tag can also be helpful for clients and those you meet to remember your name.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As you can see, nametags are worn differently in this photo: some on the right, some on the left, some higher, and some lower. However, unless stated in the dress code as part of a uniform, nametags should be worn on the high right shoulder. This is the best place because, when you extend your arm to shake hands, the eye is automatically drawn to that area.</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26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21</a:t>
            </a:fld>
            <a:endParaRPr lang="en-US" altLang="en-US"/>
          </a:p>
        </p:txBody>
      </p:sp>
    </p:spTree>
    <p:extLst>
      <p:ext uri="{BB962C8B-B14F-4D97-AF65-F5344CB8AC3E}">
        <p14:creationId xmlns:p14="http://schemas.microsoft.com/office/powerpoint/2010/main" val="1371601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F83BE4A3-8FD2-7B4D-83EF-E5FB1E9CA652}"/>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FF019282-5C8B-C64D-B9FB-4B9D1A45F3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Let’s talk about conversation. Conversation can be very difficult for many of us when meeting people for the first time. And small talk can be especially difficult. However, small talk is an important skill. When initiated correctly, it helps to break the ice and puts others at ease.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definition of small talk from the Encarta World Dictionary is “Polite conversation about matters of little importance, especially between people who do not know each other well.”</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In other words, small talk is what people talk about when they want to be polite. And, for many of us, it doesn’t come easy. But it is a skill that can be worked on and will become easier with practice.</a:t>
            </a:r>
            <a:endParaRPr lang="en-CA" sz="1200" kern="1200" dirty="0">
              <a:solidFill>
                <a:schemeClr val="tx1"/>
              </a:solidFill>
              <a:effectLst/>
              <a:latin typeface="+mn-lt"/>
              <a:ea typeface="ＭＳ Ｐゴシック" panose="020B0600070205080204" pitchFamily="34" charset="-128"/>
              <a:cs typeface="+mn-cs"/>
            </a:endParaRPr>
          </a:p>
          <a:p>
            <a:pPr defTabSz="912813" eaLnBrk="1" hangingPunct="1">
              <a:spcBef>
                <a:spcPct val="0"/>
              </a:spcBef>
            </a:pPr>
            <a:endParaRPr lang="en-US" altLang="en-US" dirty="0">
              <a:solidFill>
                <a:srgbClr val="000000"/>
              </a:solidFill>
              <a:ea typeface="ＭＳ Ｐゴシック" panose="020B0600070205080204" pitchFamily="34" charset="-128"/>
            </a:endParaRPr>
          </a:p>
        </p:txBody>
      </p:sp>
      <p:sp>
        <p:nvSpPr>
          <p:cNvPr id="40963" name="Slide Number Placeholder 3">
            <a:extLst>
              <a:ext uri="{FF2B5EF4-FFF2-40B4-BE49-F238E27FC236}">
                <a16:creationId xmlns:a16="http://schemas.microsoft.com/office/drawing/2014/main" id="{992CFA54-F611-574C-906A-6DE4D1F778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3C03365-C6A4-D447-8CD4-D711B56777E3}" type="slidenum">
              <a:rPr lang="en-US" altLang="en-US"/>
              <a:pPr>
                <a:spcBef>
                  <a:spcPct val="0"/>
                </a:spcBef>
              </a:pPr>
              <a:t>22</a:t>
            </a:fld>
            <a:endParaRPr lang="en-US" altLang="en-US"/>
          </a:p>
        </p:txBody>
      </p:sp>
      <p:sp>
        <p:nvSpPr>
          <p:cNvPr id="2" name="Footer Placeholder 1">
            <a:extLst>
              <a:ext uri="{FF2B5EF4-FFF2-40B4-BE49-F238E27FC236}">
                <a16:creationId xmlns:a16="http://schemas.microsoft.com/office/drawing/2014/main" id="{5100CFC7-6104-8E4B-ABA1-682DADFCFCD3}"/>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1F4A341B-E3C0-604F-9AEF-8D53430D2663}"/>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2475449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One of the questions I am asked a lot is “What do I talk about?” One way to keep topics fresh in your mind is to stay informed about current events. Reading a newspaper or watching the news every day can help keep you up-to-date on what’s happening in your hometown, nationally and around the world. When going to a business event, it’s always a good idea to be prepared in advance with 3 or 4 timely topics that may come up in conversation.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you meet people, ask others about themselves before speaking about yourself. You can do this by focusing on the person you are talking to. Ask questions that will help you discover who they are and what they’re interested in. If you can find common interests, it will make the conversation more memorable and it will be easier to talk with them the next time you see them. Asking questions is a great way to start a conversation. Asking open-ended questions that allow the other person to elaborate on the answer.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So, what are open-ended questions? [QUESTIONS THAT START WITH, ‘WHO, WHAT WHEN, WHERE, WHY AND HOW’ ALLOWS THE PERSON ANSWERING TO ELABORATE ON THE ANSWER. THIS ADDS TO THE FLOW OF THE CONVERSATION.]</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So, if you were talking to someone at a trade show, a good example of an open-ended question might be something like, “What was the best exhibit you saw today?”</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Some good conversation starters are asking questions about: their job, their interests, and good news about mutual friends or acquaintances, positive news about the economy, a recent documentary or television show, a play or movie you recently saw, an upcoming local event, or news items that are light, interesting, and easy to talk about.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asking a question, don’t interrupt or finish a person’s sentence. Interrupting a person while they are speaking is considered rude. Even though you may think you are being helpful, finishing someone’s sentence will make you come across as impatient.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Don't talk about yourself unless asked. Nobody enjoys a conversation in which one person monopolizes it. Listen carefully to what people are saying and think before you speak. Pauses and silence show that you are thoughtful and paying attention.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Some subjects should never be discussed in a business setting.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Can anyone give me an example?  [TOPICS THAT MIGHT BE CONTROVERSIAL OR PERSONAL.]</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8, 28, 29</a:t>
            </a:r>
            <a:endParaRPr lang="en-CA" sz="1200" kern="1200" dirty="0">
              <a:solidFill>
                <a:schemeClr val="tx1"/>
              </a:solidFill>
              <a:effectLst/>
              <a:latin typeface="+mn-lt"/>
              <a:ea typeface="ＭＳ Ｐゴシック" panose="020B0600070205080204" pitchFamily="34" charset="-128"/>
              <a:cs typeface="+mn-cs"/>
            </a:endParaRPr>
          </a:p>
          <a:p>
            <a:endParaRPr lang="en-CA" sz="1200" kern="1200" dirty="0">
              <a:solidFill>
                <a:schemeClr val="tx1"/>
              </a:solidFill>
              <a:effectLst/>
              <a:latin typeface="+mn-lt"/>
              <a:ea typeface="ＭＳ Ｐゴシック" panose="020B0600070205080204" pitchFamily="34" charset="-128"/>
              <a:cs typeface="+mn-cs"/>
            </a:endParaRPr>
          </a:p>
          <a:p>
            <a:r>
              <a:rPr lang="en-CA" sz="1200" kern="1200" dirty="0">
                <a:solidFill>
                  <a:schemeClr val="tx1"/>
                </a:solidFill>
                <a:effectLst/>
                <a:latin typeface="+mn-lt"/>
                <a:ea typeface="ＭＳ Ｐゴシック" panose="020B0600070205080204" pitchFamily="34" charset="-128"/>
                <a:cs typeface="+mn-cs"/>
              </a:rPr>
              <a:t> </a:t>
            </a: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23</a:t>
            </a:fld>
            <a:endParaRPr lang="en-US" altLang="en-US"/>
          </a:p>
        </p:txBody>
      </p:sp>
    </p:spTree>
    <p:extLst>
      <p:ext uri="{BB962C8B-B14F-4D97-AF65-F5344CB8AC3E}">
        <p14:creationId xmlns:p14="http://schemas.microsoft.com/office/powerpoint/2010/main" val="21031578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Taboo topics include anything that might be controversial or personal. Examples of this would be religion, politics, sex, money, and health.</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So, stay away from questions or discussion about things like health diet, relationship status, sexual orientation, money such as: “How much money do you make?” or “That is a really nice suit, how much did you pay for it?”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 think at one time or another, we have all gone through that embarrassing experience of either saying the wrong thing or being on the receiving side of the wrong thing being said. Like: “Are you pregnant?” or “You look so young to be in your position.”</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Start the discussion by sharing one of your experiences. It could be a personal experience or one you heard about that someone else experienced. [GIVE PARTICIPANTS 5 MINUTES (AS TIME ALLOWS) TO SHARE THEIR EXPERIENCES.]</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These are just a few examples of how we need to be careful about what we say or questions we ask when we don’t know the facts. And even if we do know the facts, we need to stay away from topics that could be perceived as personal or controversial.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8, 29</a:t>
            </a:r>
            <a:endParaRPr lang="en-CA" sz="1200" kern="1200" dirty="0">
              <a:solidFill>
                <a:schemeClr val="tx1"/>
              </a:solidFill>
              <a:effectLst/>
              <a:latin typeface="+mn-lt"/>
              <a:ea typeface="ＭＳ Ｐゴシック" panose="020B0600070205080204" pitchFamily="34"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i="1" dirty="0">
              <a:ea typeface="ＭＳ Ｐゴシック" panose="020B0600070205080204" pitchFamily="34" charset="-128"/>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24</a:t>
            </a:fld>
            <a:endParaRPr lang="en-US" altLang="en-US"/>
          </a:p>
        </p:txBody>
      </p:sp>
    </p:spTree>
    <p:extLst>
      <p:ext uri="{BB962C8B-B14F-4D97-AF65-F5344CB8AC3E}">
        <p14:creationId xmlns:p14="http://schemas.microsoft.com/office/powerpoint/2010/main" val="1845917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When you are at a business mixer, since your purpose for being there is to meet people, you need to be conscious of your time. The general rule is that you should not spend more than about 10 minutes with each person.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However, sometimes you may be in the situation where you know it is time to move on, but the person you are talking to doesn’t want to stop talking.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In that situation, you might say something like, “It was wonderful to meet you, but I need to catch </a:t>
            </a:r>
            <a:r>
              <a:rPr lang="en-GB" sz="1200" i="1" u="sng" kern="1200" dirty="0">
                <a:solidFill>
                  <a:schemeClr val="tx1"/>
                </a:solidFill>
                <a:effectLst/>
                <a:latin typeface="+mn-lt"/>
                <a:ea typeface="ＭＳ Ｐゴシック" panose="020B0600070205080204" pitchFamily="34" charset="-128"/>
                <a:cs typeface="+mn-cs"/>
              </a:rPr>
              <a:t>Jane Smith and John Clemens from ABC company</a:t>
            </a:r>
            <a:r>
              <a:rPr lang="en-GB" sz="1200" kern="1200" dirty="0">
                <a:solidFill>
                  <a:schemeClr val="tx1"/>
                </a:solidFill>
                <a:effectLst/>
                <a:latin typeface="+mn-lt"/>
                <a:ea typeface="ＭＳ Ｐゴシック" panose="020B0600070205080204" pitchFamily="34" charset="-128"/>
                <a:cs typeface="+mn-cs"/>
              </a:rPr>
              <a:t> before they leave. I hope we see each other again.”</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Always make sure you close a conversation before walking away from the person you are talking with.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the gathering is a small group, try to circulate to meet as many people as possible. This will help make your presence known.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it is a large gathering, focus on the key people that you would like to meet. One way to make your presence known and to come across as confident is to act like you belong in the setting. But remember, networking isn’t about selling. It’s about building relationships.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26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25</a:t>
            </a:fld>
            <a:endParaRPr lang="en-US" altLang="en-US"/>
          </a:p>
        </p:txBody>
      </p:sp>
    </p:spTree>
    <p:extLst>
      <p:ext uri="{BB962C8B-B14F-4D97-AF65-F5344CB8AC3E}">
        <p14:creationId xmlns:p14="http://schemas.microsoft.com/office/powerpoint/2010/main" val="826727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2FF8688C-E5E5-D14F-8656-A3E08C0B9C61}"/>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5A2ECA29-DCDF-1246-B087-2CBC161438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kern="1200" dirty="0">
                <a:solidFill>
                  <a:schemeClr val="tx1"/>
                </a:solidFill>
                <a:effectLst/>
                <a:latin typeface="+mn-lt"/>
                <a:ea typeface="ＭＳ Ｐゴシック" panose="020B0600070205080204" pitchFamily="34" charset="-128"/>
                <a:cs typeface="+mn-cs"/>
              </a:rPr>
              <a:t>Here is a video on the topic of networking etiquette. </a:t>
            </a:r>
            <a:r>
              <a:rPr lang="en-CA" sz="1200" b="1" kern="1200" dirty="0">
                <a:solidFill>
                  <a:schemeClr val="tx1"/>
                </a:solidFill>
                <a:effectLst/>
                <a:latin typeface="+mn-lt"/>
                <a:ea typeface="ＭＳ Ｐゴシック" panose="020B0600070205080204" pitchFamily="34" charset="-128"/>
                <a:cs typeface="+mn-cs"/>
              </a:rPr>
              <a:t>[START EMBEDDED YOUTUBE VIDEO]</a:t>
            </a:r>
          </a:p>
          <a:p>
            <a:r>
              <a:rPr lang="en-CA" sz="1200" kern="1200" dirty="0">
                <a:solidFill>
                  <a:schemeClr val="tx1"/>
                </a:solidFill>
                <a:effectLst/>
                <a:latin typeface="+mn-lt"/>
                <a:ea typeface="ＭＳ Ｐゴシック" panose="020B0600070205080204" pitchFamily="34" charset="-128"/>
                <a:cs typeface="+mn-cs"/>
              </a:rPr>
              <a:t> </a:t>
            </a:r>
          </a:p>
          <a:p>
            <a:r>
              <a:rPr lang="en-CA" sz="1200" u="sng" kern="1200" dirty="0">
                <a:solidFill>
                  <a:schemeClr val="tx1"/>
                </a:solidFill>
                <a:effectLst/>
                <a:latin typeface="+mn-lt"/>
                <a:ea typeface="ＭＳ Ｐゴシック" panose="020B0600070205080204" pitchFamily="34" charset="-128"/>
                <a:cs typeface="+mn-cs"/>
                <a:hlinkClick r:id="rId3"/>
              </a:rPr>
              <a:t>https://www.youtube.com/watch?v=gKKoIEex3U4</a:t>
            </a:r>
            <a:r>
              <a:rPr lang="en-CA" sz="1200" kern="1200" dirty="0">
                <a:solidFill>
                  <a:schemeClr val="tx1"/>
                </a:solidFill>
                <a:effectLst/>
                <a:latin typeface="+mn-lt"/>
                <a:ea typeface="ＭＳ Ｐゴシック" panose="020B0600070205080204" pitchFamily="34" charset="-128"/>
                <a:cs typeface="+mn-cs"/>
              </a:rPr>
              <a:t> </a:t>
            </a:r>
          </a:p>
          <a:p>
            <a:endParaRPr lang="en-US" altLang="en-US" dirty="0">
              <a:ea typeface="ＭＳ Ｐゴシック" panose="020B0600070205080204" pitchFamily="34" charset="-128"/>
            </a:endParaRPr>
          </a:p>
        </p:txBody>
      </p:sp>
      <p:sp>
        <p:nvSpPr>
          <p:cNvPr id="46083" name="Slide Number Placeholder 3">
            <a:extLst>
              <a:ext uri="{FF2B5EF4-FFF2-40B4-BE49-F238E27FC236}">
                <a16:creationId xmlns:a16="http://schemas.microsoft.com/office/drawing/2014/main" id="{06F1C358-4876-BA4B-A5B3-0CB28920C4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808079F-4EA2-D140-8386-3B4F85FF7BF9}" type="slidenum">
              <a:rPr lang="en-CA" altLang="en-US"/>
              <a:pPr>
                <a:spcBef>
                  <a:spcPct val="0"/>
                </a:spcBef>
              </a:pPr>
              <a:t>26</a:t>
            </a:fld>
            <a:endParaRPr lang="en-CA" altLang="en-US"/>
          </a:p>
        </p:txBody>
      </p:sp>
      <p:sp>
        <p:nvSpPr>
          <p:cNvPr id="2" name="Footer Placeholder 1">
            <a:extLst>
              <a:ext uri="{FF2B5EF4-FFF2-40B4-BE49-F238E27FC236}">
                <a16:creationId xmlns:a16="http://schemas.microsoft.com/office/drawing/2014/main" id="{E22BDF39-364C-964D-A740-6CC374C0AF5A}"/>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C520735B-4F29-4842-B1B9-E68474A24ACB}"/>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2972351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80612D01-C7F3-D54C-8E45-1790A3FB757D}"/>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a:extLst>
              <a:ext uri="{FF2B5EF4-FFF2-40B4-BE49-F238E27FC236}">
                <a16:creationId xmlns:a16="http://schemas.microsoft.com/office/drawing/2014/main" id="{B02D0612-91A3-8E4F-8539-FD4202FADE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When meeting people for the first time, the entrance you make is one of the most important aspects of how you will be perceived.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This includes your posture, the way you introduce yourself and how you make yourself known to others. There are three steps to a confident introduction. The first step is to make eye contact.  </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48131" name="Slide Number Placeholder 3">
            <a:extLst>
              <a:ext uri="{FF2B5EF4-FFF2-40B4-BE49-F238E27FC236}">
                <a16:creationId xmlns:a16="http://schemas.microsoft.com/office/drawing/2014/main" id="{87919EF8-2CBC-0A40-AB80-EF8513A838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F614A27-6A56-0D4D-BCC3-AA9D8F20CC8E}" type="slidenum">
              <a:rPr lang="en-CA" altLang="en-US"/>
              <a:pPr>
                <a:spcBef>
                  <a:spcPct val="0"/>
                </a:spcBef>
              </a:pPr>
              <a:t>27</a:t>
            </a:fld>
            <a:endParaRPr lang="en-CA" altLang="en-US"/>
          </a:p>
        </p:txBody>
      </p:sp>
      <p:sp>
        <p:nvSpPr>
          <p:cNvPr id="2" name="Footer Placeholder 1">
            <a:extLst>
              <a:ext uri="{FF2B5EF4-FFF2-40B4-BE49-F238E27FC236}">
                <a16:creationId xmlns:a16="http://schemas.microsoft.com/office/drawing/2014/main" id="{FFC2833E-1522-D94B-B13E-9FE3298C1151}"/>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D0C8A348-4763-6E41-BA3C-B95A734A018E}"/>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29732481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AAC7BCCA-E07B-E04B-B64D-884A6DC45417}"/>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AC80BA0E-47D7-DE45-AE46-0AD8E588D3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Eye contact and the expression on your face are the first things that will establish communication and demonstrate your level of confidence.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Eye contact is considered very important in most western cultures. Good eye contact is a very powerful communication tool.  And according to the IITTI international standard, maintaining eye contact between 40 – 70% of the time demonstrates confidence and sincerity. It will help you establish rapport. It communicates honesty, integrity, focus and interest. It’s been shown that when you maintain eye contact eye contact with a person you are speaking with, you actually become more confident. So, good eye contact has the added benefit of boosting your self-confidence.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Maintaining eye contact is also an essential part of listening. When you look another person in the eyes, you let them know that they have your full attention.</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a:t>
            </a:r>
            <a:endParaRPr lang="en-CA" sz="1200" kern="1200" dirty="0">
              <a:solidFill>
                <a:schemeClr val="tx1"/>
              </a:solidFill>
              <a:effectLst/>
              <a:latin typeface="+mn-lt"/>
              <a:ea typeface="ＭＳ Ｐゴシック" panose="020B0600070205080204" pitchFamily="34" charset="-128"/>
              <a:cs typeface="+mn-cs"/>
            </a:endParaRPr>
          </a:p>
          <a:p>
            <a:endParaRPr lang="en-CA" sz="1200" kern="1200" dirty="0">
              <a:solidFill>
                <a:schemeClr val="tx1"/>
              </a:solidFill>
              <a:effectLst/>
              <a:latin typeface="+mn-lt"/>
              <a:ea typeface="ＭＳ Ｐゴシック" panose="020B0600070205080204" pitchFamily="34" charset="-128"/>
              <a:cs typeface="+mn-cs"/>
            </a:endParaRPr>
          </a:p>
          <a:p>
            <a:pPr defTabSz="912813" eaLnBrk="1" hangingPunct="1">
              <a:spcBef>
                <a:spcPct val="0"/>
              </a:spcBef>
            </a:pPr>
            <a:endParaRPr lang="en-US" altLang="en-US" dirty="0">
              <a:solidFill>
                <a:srgbClr val="000000"/>
              </a:solidFill>
              <a:ea typeface="ＭＳ Ｐゴシック" panose="020B0600070205080204" pitchFamily="34" charset="-128"/>
            </a:endParaRPr>
          </a:p>
        </p:txBody>
      </p:sp>
      <p:sp>
        <p:nvSpPr>
          <p:cNvPr id="50179" name="Slide Number Placeholder 3">
            <a:extLst>
              <a:ext uri="{FF2B5EF4-FFF2-40B4-BE49-F238E27FC236}">
                <a16:creationId xmlns:a16="http://schemas.microsoft.com/office/drawing/2014/main" id="{187DCA85-9242-BC47-BC6B-586F9A342F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CBC4A2F-0392-B148-A57A-5C56B37A532C}" type="slidenum">
              <a:rPr lang="en-US" altLang="en-US"/>
              <a:pPr>
                <a:spcBef>
                  <a:spcPct val="0"/>
                </a:spcBef>
              </a:pPr>
              <a:t>28</a:t>
            </a:fld>
            <a:endParaRPr lang="en-US" altLang="en-US"/>
          </a:p>
        </p:txBody>
      </p:sp>
      <p:sp>
        <p:nvSpPr>
          <p:cNvPr id="2" name="Footer Placeholder 1">
            <a:extLst>
              <a:ext uri="{FF2B5EF4-FFF2-40B4-BE49-F238E27FC236}">
                <a16:creationId xmlns:a16="http://schemas.microsoft.com/office/drawing/2014/main" id="{29195955-E41E-DF49-A91B-3FE07645011E}"/>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B7411AA3-364A-BA4A-BCC0-00108CA025CE}"/>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2940567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Here is an example of poor eye contact. Poor eye contact can be unsettling and can communicate indifference, boredom, shyness, lack of confidence, dishonestly or nervousness. Poor eye contact includes looking down at the floor.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35</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29</a:t>
            </a:fld>
            <a:endParaRPr lang="en-US" altLang="en-US"/>
          </a:p>
        </p:txBody>
      </p:sp>
    </p:spTree>
    <p:extLst>
      <p:ext uri="{BB962C8B-B14F-4D97-AF65-F5344CB8AC3E}">
        <p14:creationId xmlns:p14="http://schemas.microsoft.com/office/powerpoint/2010/main" val="1494007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5C07A24F-6C29-BD4D-AFC6-371D2A52E08D}"/>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a:extLst>
              <a:ext uri="{FF2B5EF4-FFF2-40B4-BE49-F238E27FC236}">
                <a16:creationId xmlns:a16="http://schemas.microsoft.com/office/drawing/2014/main" id="{30E326A7-9DB2-9142-A25F-FC041F7D2D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Next, </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we are going to cover strategies for networking at business mixers and how to interact as a professional. We will identify the tools you need to be successful, how to behave and how to schmooze with confidence to make a good impression. </a:t>
            </a:r>
            <a:endParaRPr lang="en-CA" sz="1200" kern="1200" dirty="0">
              <a:solidFill>
                <a:schemeClr val="tx1"/>
              </a:solidFill>
              <a:effectLst/>
              <a:latin typeface="+mn-lt"/>
              <a:ea typeface="ＭＳ Ｐゴシック" panose="020B0600070205080204" pitchFamily="34" charset="-128"/>
              <a:cs typeface="+mn-cs"/>
            </a:endParaRPr>
          </a:p>
          <a:p>
            <a:r>
              <a:rPr lang="en-CA" sz="1200" kern="1200" dirty="0">
                <a:solidFill>
                  <a:schemeClr val="tx1"/>
                </a:solidFill>
                <a:effectLst/>
                <a:latin typeface="+mn-lt"/>
                <a:ea typeface="ＭＳ Ｐゴシック" panose="020B0600070205080204" pitchFamily="34" charset="-128"/>
                <a:cs typeface="+mn-cs"/>
              </a:rPr>
              <a:t> </a:t>
            </a:r>
          </a:p>
          <a:p>
            <a:endParaRPr lang="en-US" altLang="en-US" dirty="0">
              <a:ea typeface="ＭＳ Ｐゴシック" panose="020B0600070205080204" pitchFamily="34" charset="-128"/>
            </a:endParaRPr>
          </a:p>
        </p:txBody>
      </p:sp>
      <p:sp>
        <p:nvSpPr>
          <p:cNvPr id="11267" name="Slide Number Placeholder 3">
            <a:extLst>
              <a:ext uri="{FF2B5EF4-FFF2-40B4-BE49-F238E27FC236}">
                <a16:creationId xmlns:a16="http://schemas.microsoft.com/office/drawing/2014/main" id="{69D4FF2D-3042-4049-AC4F-167F9909DE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9481378-D29C-C646-B17E-E17D088B4ECF}" type="slidenum">
              <a:rPr lang="en-CA" altLang="en-US"/>
              <a:pPr>
                <a:spcBef>
                  <a:spcPct val="0"/>
                </a:spcBef>
              </a:pPr>
              <a:t>3</a:t>
            </a:fld>
            <a:endParaRPr lang="en-CA" altLang="en-US"/>
          </a:p>
        </p:txBody>
      </p:sp>
      <p:sp>
        <p:nvSpPr>
          <p:cNvPr id="2" name="Footer Placeholder 1">
            <a:extLst>
              <a:ext uri="{FF2B5EF4-FFF2-40B4-BE49-F238E27FC236}">
                <a16:creationId xmlns:a16="http://schemas.microsoft.com/office/drawing/2014/main" id="{EB205918-D8CD-8B42-A07A-D6D238290C14}"/>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9CDAF370-C80E-6542-BA56-60A7470B5EC2}"/>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1741034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One way to maintain good eye contact is by visualizing a triangle on the other persons face between the eyes and the centre of the forehead. By keeping your gaze directed at this area, you will create a serious atmosphere and the other person will sense that you mean business.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During business interactions, by keeping your gaze in the area of the eyes and forehead, you can maintain better control during your interactions with others. It will also indicate that you are paying attention. However, if there is too much eye contact or if your eyes are in the wrong place, it can be invasive or appear that you are putting someone on the spot.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Gazing below the other person’s eye level, as shown in the centre image and the one on the right side of the slide, may be interpreted as social interaction rather than business. And, as the eyes go lower and focus on other parts of the body, it becomes increasingly intimate, which can make people uncomfortable.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Maintaining contact with the eyes will demonstrate to the other person that you are listening and helps to hold their attention. It also focuses attention on the individual, making him or her feel important.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35</a:t>
            </a:r>
            <a:endParaRPr lang="en-CA" sz="1200" kern="1200" dirty="0">
              <a:solidFill>
                <a:schemeClr val="tx1"/>
              </a:solidFill>
              <a:effectLst/>
              <a:latin typeface="+mn-lt"/>
              <a:ea typeface="ＭＳ Ｐゴシック" panose="020B0600070205080204" pitchFamily="34" charset="-128"/>
              <a:cs typeface="+mn-cs"/>
            </a:endParaRPr>
          </a:p>
          <a:p>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30</a:t>
            </a:fld>
            <a:endParaRPr lang="en-US" altLang="en-US"/>
          </a:p>
        </p:txBody>
      </p:sp>
    </p:spTree>
    <p:extLst>
      <p:ext uri="{BB962C8B-B14F-4D97-AF65-F5344CB8AC3E}">
        <p14:creationId xmlns:p14="http://schemas.microsoft.com/office/powerpoint/2010/main" val="2476581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While making eye contact, it is also important to smile. According to Susan Bixler and Lisa Scherrer Dugan in the book “5 Steps to Professional Presence,” “A smile is one of the most important business tools we have, and the one most frequently forgotten to use.” A warm and relaxed smile can communicate enthusiasm, warmth, pleasure, interest, a sense of connection and focus.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35</a:t>
            </a:r>
            <a:endParaRPr lang="en-CA" sz="1200" kern="1200" dirty="0">
              <a:solidFill>
                <a:schemeClr val="tx1"/>
              </a:solidFill>
              <a:effectLst/>
              <a:latin typeface="+mn-lt"/>
              <a:ea typeface="ＭＳ Ｐゴシック" panose="020B0600070205080204" pitchFamily="34"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31</a:t>
            </a:fld>
            <a:endParaRPr lang="en-US" altLang="en-US"/>
          </a:p>
        </p:txBody>
      </p:sp>
    </p:spTree>
    <p:extLst>
      <p:ext uri="{BB962C8B-B14F-4D97-AF65-F5344CB8AC3E}">
        <p14:creationId xmlns:p14="http://schemas.microsoft.com/office/powerpoint/2010/main" val="3200766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Your facial expression is responsible for much of what you communicate non-verbally.</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to describe the attitude or disposition of the man in the photo, based on his facial expression. Is his expression blank or animated? [MESSAGES INCLUDE: LAZY, BORED, ARROGANT, DISAPPROVING, INDIFFERENT, and DISINTERESTED]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Men by nature are often less emotive than women and this can make them reluctant to smile frequently. Smiling, however, is a way to connect with others. It is a universal and positive body language signal.</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35</a:t>
            </a:r>
            <a:endParaRPr lang="en-CA" sz="1200" kern="1200" dirty="0">
              <a:solidFill>
                <a:schemeClr val="tx1"/>
              </a:solidFill>
              <a:effectLst/>
              <a:latin typeface="+mn-lt"/>
              <a:ea typeface="ＭＳ Ｐゴシック" panose="020B0600070205080204" pitchFamily="34" charset="-128"/>
              <a:cs typeface="+mn-cs"/>
            </a:endParaRPr>
          </a:p>
          <a:p>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32</a:t>
            </a:fld>
            <a:endParaRPr lang="en-US" altLang="en-US"/>
          </a:p>
        </p:txBody>
      </p:sp>
    </p:spTree>
    <p:extLst>
      <p:ext uri="{BB962C8B-B14F-4D97-AF65-F5344CB8AC3E}">
        <p14:creationId xmlns:p14="http://schemas.microsoft.com/office/powerpoint/2010/main" val="1334924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151CA020-4C79-2843-A901-D691FB7B4CCB}"/>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E321704A-5188-E445-B8F2-767DBCCF19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After making eye contact with and smiling at the person you wish to meet, approach the person and introduce yourself. The way you introduce yourself to others is important for establishing presence and rapport.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I initiated the introduction, I would make eye contact, smile, approach the person and I might say something like, “Hello my name is </a:t>
            </a:r>
            <a:r>
              <a:rPr lang="en-GB" sz="1200" i="1" u="sng" kern="1200" dirty="0">
                <a:solidFill>
                  <a:schemeClr val="tx1"/>
                </a:solidFill>
                <a:effectLst/>
                <a:latin typeface="+mn-lt"/>
                <a:ea typeface="ＭＳ Ｐゴシック" panose="020B0600070205080204" pitchFamily="34" charset="-128"/>
                <a:cs typeface="+mn-cs"/>
              </a:rPr>
              <a:t>your first and last name</a:t>
            </a:r>
            <a:r>
              <a:rPr lang="en-GB" sz="1200" i="1" kern="1200" dirty="0">
                <a:solidFill>
                  <a:schemeClr val="tx1"/>
                </a:solidFill>
                <a:effectLst/>
                <a:latin typeface="+mn-lt"/>
                <a:ea typeface="ＭＳ Ｐゴシック" panose="020B0600070205080204" pitchFamily="34" charset="-128"/>
                <a:cs typeface="+mn-cs"/>
              </a:rPr>
              <a:t>.</a:t>
            </a:r>
            <a:r>
              <a:rPr lang="en-GB" sz="1200" kern="1200" dirty="0">
                <a:solidFill>
                  <a:schemeClr val="tx1"/>
                </a:solidFill>
                <a:effectLst/>
                <a:latin typeface="+mn-lt"/>
                <a:ea typeface="ＭＳ Ｐゴシック" panose="020B0600070205080204" pitchFamily="34" charset="-128"/>
                <a:cs typeface="+mn-cs"/>
              </a:rPr>
              <a:t>” When introducing yourself, always introduce yourself with your first and last name.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It is very important to listen carefully to a person’s name during an introduction.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According to the Protocol School of Washington, “A name is a label used to distinguish one person from another.” Since most of us use the name we were given at birth, it makes sense that we may be very attached to our names. When listening to another person’s name, make sure you have heard the name clearly and are able to pronounce it properly. If you need to, ask for clarification. If you accidently pronounce their name incorrectly or use the wrong name when making an introduction, apologize and say their name correctly.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10, 11, 12</a:t>
            </a:r>
            <a:endParaRPr lang="en-CA" sz="1200" kern="1200" dirty="0">
              <a:solidFill>
                <a:schemeClr val="tx1"/>
              </a:solidFill>
              <a:effectLst/>
              <a:latin typeface="+mn-lt"/>
              <a:ea typeface="ＭＳ Ｐゴシック" panose="020B0600070205080204" pitchFamily="34" charset="-128"/>
              <a:cs typeface="+mn-cs"/>
            </a:endParaRPr>
          </a:p>
          <a:p>
            <a:endParaRPr lang="en-CA" sz="1200" kern="1200" dirty="0">
              <a:solidFill>
                <a:schemeClr val="tx1"/>
              </a:solidFill>
              <a:effectLst/>
              <a:latin typeface="+mn-lt"/>
              <a:ea typeface="ＭＳ Ｐゴシック" panose="020B0600070205080204" pitchFamily="34" charset="-128"/>
              <a:cs typeface="+mn-cs"/>
            </a:endParaRPr>
          </a:p>
        </p:txBody>
      </p:sp>
      <p:sp>
        <p:nvSpPr>
          <p:cNvPr id="57347" name="Slide Number Placeholder 3">
            <a:extLst>
              <a:ext uri="{FF2B5EF4-FFF2-40B4-BE49-F238E27FC236}">
                <a16:creationId xmlns:a16="http://schemas.microsoft.com/office/drawing/2014/main" id="{7B165E4B-6408-3440-8C1F-F3F42EFAFB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AAE9070-D43A-4841-B27E-57B1CFC8C057}" type="slidenum">
              <a:rPr lang="en-US" altLang="en-US"/>
              <a:pPr>
                <a:spcBef>
                  <a:spcPct val="0"/>
                </a:spcBef>
              </a:pPr>
              <a:t>33</a:t>
            </a:fld>
            <a:endParaRPr lang="en-US" altLang="en-US"/>
          </a:p>
        </p:txBody>
      </p:sp>
      <p:sp>
        <p:nvSpPr>
          <p:cNvPr id="2" name="Footer Placeholder 1">
            <a:extLst>
              <a:ext uri="{FF2B5EF4-FFF2-40B4-BE49-F238E27FC236}">
                <a16:creationId xmlns:a16="http://schemas.microsoft.com/office/drawing/2014/main" id="{E5772FFC-7F68-1B43-A4B7-0CE6EC3674D7}"/>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F35638E2-F9DC-024E-908F-7078FA64DA4C}"/>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0596564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The most formal way to address someone is with their title and surname.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For example: Mr. Smith or Ms. Jones. In a business setting, the correct honorific or title for a woman is ‘Ms.’ regardless of what she calls herself in a personal setting. So, in a business setting you would say, Ms. Jones rather than Miss Jones or Mrs. Jones, which is the honorific for a married woman.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Even though in western culture, it may seem that we have become fairly casual with how we address people, the person with the highest rank should be the one who initiates the use of first names. If the first name is used, both parties should then use them.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For example, if your doctor uses his or her first and last name in the introduction and calls you by your first name, you may call them by their first name. An example might be if my doctor’s name was </a:t>
            </a:r>
            <a:r>
              <a:rPr lang="en-GB" sz="1200" kern="1200" dirty="0" err="1">
                <a:solidFill>
                  <a:schemeClr val="tx1"/>
                </a:solidFill>
                <a:effectLst/>
                <a:latin typeface="+mn-lt"/>
                <a:ea typeface="ＭＳ Ｐゴシック" panose="020B0600070205080204" pitchFamily="34" charset="-128"/>
                <a:cs typeface="+mn-cs"/>
              </a:rPr>
              <a:t>Dr.</a:t>
            </a:r>
            <a:r>
              <a:rPr lang="en-GB" sz="1200" kern="1200" dirty="0">
                <a:solidFill>
                  <a:schemeClr val="tx1"/>
                </a:solidFill>
                <a:effectLst/>
                <a:latin typeface="+mn-lt"/>
                <a:ea typeface="ＭＳ Ｐゴシック" panose="020B0600070205080204" pitchFamily="34" charset="-128"/>
                <a:cs typeface="+mn-cs"/>
              </a:rPr>
              <a:t> Paul Kam, and he said, “Hello my name is Paul Kam, it’s nice to meet you Kimberly.” That would be giving me permission to call him Paul.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people introduce themselves, it is really important to listen to what they say and use their name in the same way they use it in their introduction. For example: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[SHARE ONE OF YOUR EXPERIENCES WHERE A NAME WAS SHORTENED OR A NICKNAME WAS USED WITHOUT PERMISSION I.E. ROBERT/ ROB/ BOB]</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Never shorten names or use nicknames without asking permission first.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10, 11, 12</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34</a:t>
            </a:fld>
            <a:endParaRPr lang="en-US" altLang="en-US"/>
          </a:p>
        </p:txBody>
      </p:sp>
    </p:spTree>
    <p:extLst>
      <p:ext uri="{BB962C8B-B14F-4D97-AF65-F5344CB8AC3E}">
        <p14:creationId xmlns:p14="http://schemas.microsoft.com/office/powerpoint/2010/main" val="30637861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Each individual culture has local customs and interpretations of the ultimate greeting. However, most cultures would agree that a handshake is an important ritual and the most universal greeting in a business setting. So, now we are going to talk about the final step in a great personal introduction, the handshake.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handshake is appropriate in any business setting when greeting, finalizing business negotiations, or parting company. Because of this, it is important to take the time learn how to shake hands properly and understand the etiquette that surrounding the handshake during business interactions.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person who extends their hand first has a distinct advantage. He or she will be seen as being direct, taking initiative and establishing control.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Because of this, if it is obvious that one person is higher in rank, the higher-ranking person should initiate the handshake. In western culture, in a business setting, gender is not taken into consideration, so either a man or woman may initiate the handshake.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We are going to do an exercise. I would like you to stand. Then approach 3 different people that you don’t already know well. I would like you to greet each of them. Introduce yourself using your first and last name, and then shake hands with them. Once you have introduced yourself to 3 people, I would like you to return to your seat. [GIVE PARTICIPANTS 5 MINUTES MAXIMUM FOR THIS EXERCISE. THEN HAVE THEM RETURN TO THEIR SEATS.]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Did you notice anything different about the handshakes? [PARTICIPANTS WILL LIKELY SAY THINGS LIKE: SOME WERE HARD, SOME WERE VERY SOFT, ETC.]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Demonstrate handshakes. Choose participants from the audience. Ask them to help you demonstrate various handshakes. Demonstrate a correct handshake.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Shake hands firmly (web to web) while making eye contact. Lean into the handshake. Your hands should be vertically parallel. Although the number of handshake pumps will vary depending on culture, a handshake of 2-4 pumps is most universal. This shows confidence and sincerity</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Demonstrate the bone-crusher (*carefully* clasping a hand too tight).</a:t>
            </a:r>
            <a:r>
              <a:rPr lang="en-GB" sz="1200" b="1"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Some people have no idea how strong their grip is. Any aggressive clasp should be avoided.</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Demonstrate the limp handshake.</a:t>
            </a:r>
            <a:r>
              <a:rPr lang="en-GB" sz="1200" i="1"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The limp handshake, sometimes called the rubber handshake or the dead fish, gives a less-than-confident, wishy-washy impression. It can also be perceived as weakness.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Demonstrate the power grip.</a:t>
            </a:r>
            <a:r>
              <a:rPr lang="en-GB" sz="1200" b="1"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The power grip is when someone grips your hand with their palm down on top of yours. In body language, this indicates that the person whose hand is on top perceives him or herself as more important or superior.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Demonstrate the fingertip squeeze. </a:t>
            </a:r>
            <a:r>
              <a:rPr lang="en-GB" sz="1200" kern="1200" dirty="0">
                <a:solidFill>
                  <a:schemeClr val="tx1"/>
                </a:solidFill>
                <a:effectLst/>
                <a:latin typeface="+mn-lt"/>
                <a:ea typeface="ＭＳ Ｐゴシック" panose="020B0600070205080204" pitchFamily="34" charset="-128"/>
                <a:cs typeface="+mn-cs"/>
              </a:rPr>
              <a:t>Another one to avoid is the fingertip squeeze. The fingertips are squeezed when you softly grab the fingertips only. This handshake is not unusual in some cultures. However, in most western cultures, web-to-web hand contact is preferred. You may have experienced a handshake when you clasped someone’s hand and mistakenly grabbed the fingertips instead of the full hand. This can happen when your thumb is curled rather than held straight up. It may be perceived as a lack of self-confidence. Women should be especially cautious of this because they are sometimes accused of having a handshake that is too soft, limp wristed or a fingers-only handshake.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Shaking hands also shouldn’t feel like an arm wrestle. Handshakes should be firm, meaning not overly aggressive or too soft.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8</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35</a:t>
            </a:fld>
            <a:endParaRPr lang="en-US" altLang="en-US"/>
          </a:p>
        </p:txBody>
      </p:sp>
    </p:spTree>
    <p:extLst>
      <p:ext uri="{BB962C8B-B14F-4D97-AF65-F5344CB8AC3E}">
        <p14:creationId xmlns:p14="http://schemas.microsoft.com/office/powerpoint/2010/main" val="5895844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ＭＳ Ｐゴシック" panose="020B0600070205080204" pitchFamily="34" charset="-128"/>
                <a:cs typeface="+mn-cs"/>
              </a:rPr>
              <a:t>Ask participants: Let me ask you this. Would you be comfortable if you were the woman in this situation? [MOST PARTICIPANTS WILL SAY “NO”.] What message do you feel the man is sending? [OPEN DISCUSSION]</a:t>
            </a:r>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We see this more often with men than with women or mixed genders. However, again this form of handshake is a little too friendly in a business setting, unless you know the person very well and you know that the other person considers you to be a friend outside of business. In a business setting, it may be considered invasive and, in some situations, it could be interpreted as sexual harassment. Keep your non-shaking hand to yourself. Avoid shaking hands while holding the other person's elbow or shoulder. This is too friendly for business.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Business handshakes should remain formal, unless you have developed a social relationship with the person you are greeting. Another example of a handshake that is more acceptable for social interactions with friends and family is the 2-handed clasp.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Demonstrate the 2-Handed Clasp</a:t>
            </a:r>
            <a:r>
              <a:rPr lang="en-GB" sz="1200" kern="1200" dirty="0">
                <a:solidFill>
                  <a:schemeClr val="tx1"/>
                </a:solidFill>
                <a:effectLst/>
                <a:latin typeface="+mn-lt"/>
                <a:ea typeface="ＭＳ Ｐゴシック" panose="020B0600070205080204" pitchFamily="34" charset="-128"/>
                <a:cs typeface="+mn-cs"/>
              </a:rPr>
              <a:t> The 2-handed clasp is when you cup both hands around the other person’s hand. Two-handed handshakes are generally not appropriate in the workplace. The reason for this is because it implies a degree of intimacy or emotional expression that is generally reserved for the personal interaction. It is generally perceived as very comforting and friendly. In a business environment may be considered too friendly and may even be perceived as condescending. I would reserve it for friends and relatives.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8</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36</a:t>
            </a:fld>
            <a:endParaRPr lang="en-US" altLang="en-US"/>
          </a:p>
        </p:txBody>
      </p:sp>
    </p:spTree>
    <p:extLst>
      <p:ext uri="{BB962C8B-B14F-4D97-AF65-F5344CB8AC3E}">
        <p14:creationId xmlns:p14="http://schemas.microsoft.com/office/powerpoint/2010/main" val="34061273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b="1" i="1" kern="1200" dirty="0">
                <a:solidFill>
                  <a:schemeClr val="tx1"/>
                </a:solidFill>
                <a:effectLst/>
                <a:latin typeface="+mn-lt"/>
                <a:ea typeface="ＭＳ Ｐゴシック" panose="020B0600070205080204" pitchFamily="34" charset="-128"/>
                <a:cs typeface="+mn-cs"/>
              </a:rPr>
              <a:t>Demonstration a good handshake</a:t>
            </a:r>
            <a:r>
              <a:rPr lang="en-GB" sz="1200" kern="1200" dirty="0">
                <a:solidFill>
                  <a:schemeClr val="tx1"/>
                </a:solidFill>
                <a:effectLst/>
                <a:latin typeface="+mn-lt"/>
                <a:ea typeface="ＭＳ Ｐゴシック" panose="020B0600070205080204" pitchFamily="34" charset="-128"/>
                <a:cs typeface="+mn-cs"/>
              </a:rPr>
              <a:t>. Just to recap, a good handshake consists of these steps: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Extend your right hand with the thumb up and fingers out. This lets the person’s hand connect properly for a good handshake.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Your hand should meet the other person’s hand with full palm-to-palm and web-to-web contact. Hands should be vertically parallel.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Shoulders should be square at a shoulder-to-shoulder stance.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Lean into the handshake by moving your right foot slightly forward and bending your knee slightly.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Shake hands firmly from the elbow not the wrist. The wrist should not be in motion during a handshake. Your handshake should be firm in order to convey confidence.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Although the number of handshake pumps will vary depending on culture, a handshake of 2-4 pumps is considered most universal. Some cultures, including Americans, tend to use fewer pumps when shaking hands and some other western cultures, such as Canadians, tend to use more. So, 2 to 4 pumps is considered universal. This shows confidence and sincerity.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8</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37</a:t>
            </a:fld>
            <a:endParaRPr lang="en-US" altLang="en-US"/>
          </a:p>
        </p:txBody>
      </p:sp>
    </p:spTree>
    <p:extLst>
      <p:ext uri="{BB962C8B-B14F-4D97-AF65-F5344CB8AC3E}">
        <p14:creationId xmlns:p14="http://schemas.microsoft.com/office/powerpoint/2010/main" val="37082768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If you are sitting when someone approaches you, for example when a guest enters your office or when someone greets you in a restaurant, stand to greet them. Standing to shake hands is always a sign of respect. Additionally, it puts the two of you on even footing. Being closer to the same height also makes it easier to make and sustain good eye contact during the handshake.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you are sitting at a table, don’t lean across a table and reach over it to shake hands. Stand and walk around the table or desk. Then shake hands, unless it is impossible to do so. In social situations, it is appropriate for a woman to remain seated when shaking hands. However, in business, women should follow the same rules as their male counterparts.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Sometimes, you may be in a situation where you are unable to shake hands. Examples of this might be when your hands are dirty, you have a cold, or you are holding something that you can’t put down. If you are unable to shake hands, acknowledge the person and apologise for not shaking hands. You might say something like, “I’m very pleased to meet you; I’m sorry I am not able to shake your hand. I was just eating hors d'oeuvres and was on my way to the restroom to wash my hands.”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8</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38</a:t>
            </a:fld>
            <a:endParaRPr lang="en-US" altLang="en-US"/>
          </a:p>
        </p:txBody>
      </p:sp>
    </p:spTree>
    <p:extLst>
      <p:ext uri="{BB962C8B-B14F-4D97-AF65-F5344CB8AC3E}">
        <p14:creationId xmlns:p14="http://schemas.microsoft.com/office/powerpoint/2010/main" val="1836340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5883749F-9B2F-AD4B-8A0C-224C0F329FEA}"/>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AE991FE4-6285-1A48-98F1-1354029131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kern="1200" dirty="0">
                <a:solidFill>
                  <a:schemeClr val="tx1"/>
                </a:solidFill>
                <a:effectLst/>
                <a:latin typeface="+mn-lt"/>
                <a:ea typeface="ＭＳ Ｐゴシック" panose="020B0600070205080204" pitchFamily="34" charset="-128"/>
                <a:cs typeface="+mn-cs"/>
              </a:rPr>
              <a:t>Here is a video that demonstrates some of the handshakes we talked about. </a:t>
            </a:r>
            <a:r>
              <a:rPr lang="en-CA" sz="1200" b="1" kern="1200" dirty="0">
                <a:solidFill>
                  <a:schemeClr val="tx1"/>
                </a:solidFill>
                <a:effectLst/>
                <a:latin typeface="+mn-lt"/>
                <a:ea typeface="ＭＳ Ｐゴシック" panose="020B0600070205080204" pitchFamily="34" charset="-128"/>
                <a:cs typeface="+mn-cs"/>
              </a:rPr>
              <a:t>[CLICK ON EMBEDDED YOUTUBE VIDEO LINK] </a:t>
            </a:r>
            <a:r>
              <a:rPr lang="en-CA" sz="1200" kern="1200" dirty="0">
                <a:solidFill>
                  <a:schemeClr val="tx1"/>
                </a:solidFill>
                <a:effectLst/>
                <a:latin typeface="+mn-lt"/>
                <a:ea typeface="ＭＳ Ｐゴシック" panose="020B0600070205080204" pitchFamily="34" charset="-128"/>
                <a:cs typeface="+mn-cs"/>
              </a:rPr>
              <a:t> </a:t>
            </a:r>
            <a:r>
              <a:rPr lang="en-US" sz="1200" u="sng" kern="1200" dirty="0">
                <a:solidFill>
                  <a:schemeClr val="tx1"/>
                </a:solidFill>
                <a:effectLst/>
                <a:latin typeface="+mn-lt"/>
                <a:ea typeface="ＭＳ Ｐゴシック" panose="020B0600070205080204" pitchFamily="34" charset="-128"/>
                <a:cs typeface="+mn-cs"/>
                <a:hlinkClick r:id="rId3"/>
              </a:rPr>
              <a:t>https://www.youtube.com/watch?v=-k6FaKXSdlY&amp;feature=channel_page</a:t>
            </a:r>
            <a:r>
              <a:rPr lang="en-US" sz="1200" u="sng" kern="1200" dirty="0">
                <a:solidFill>
                  <a:schemeClr val="tx1"/>
                </a:solidFill>
                <a:effectLst/>
                <a:latin typeface="+mn-lt"/>
                <a:ea typeface="ＭＳ Ｐゴシック" panose="020B0600070205080204" pitchFamily="34" charset="-128"/>
                <a:cs typeface="+mn-cs"/>
              </a:rPr>
              <a:t> </a:t>
            </a:r>
          </a:p>
          <a:p>
            <a:endParaRPr lang="en-US" sz="1200" u="sng" kern="1200" dirty="0">
              <a:solidFill>
                <a:schemeClr val="tx1"/>
              </a:solidFill>
              <a:effectLst/>
              <a:latin typeface="+mn-lt"/>
              <a:ea typeface="ＭＳ Ｐゴシック" panose="020B0600070205080204" pitchFamily="34"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i="1" dirty="0">
                <a:ea typeface="ＭＳ Ｐゴシック" panose="020B0600070205080204" pitchFamily="34" charset="-128"/>
              </a:rPr>
              <a:t>Minding Your Manners Everyday Matters: page 7, 8</a:t>
            </a:r>
          </a:p>
          <a:p>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p:txBody>
      </p:sp>
      <p:sp>
        <p:nvSpPr>
          <p:cNvPr id="64515" name="Slide Number Placeholder 3">
            <a:extLst>
              <a:ext uri="{FF2B5EF4-FFF2-40B4-BE49-F238E27FC236}">
                <a16:creationId xmlns:a16="http://schemas.microsoft.com/office/drawing/2014/main" id="{0287503A-9E8E-5248-963C-35A37B1D7E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E52CEB5-02F2-0242-B8FF-938771D5D84D}" type="slidenum">
              <a:rPr lang="en-CA" altLang="en-US"/>
              <a:pPr>
                <a:spcBef>
                  <a:spcPct val="0"/>
                </a:spcBef>
              </a:pPr>
              <a:t>39</a:t>
            </a:fld>
            <a:endParaRPr lang="en-CA" altLang="en-US"/>
          </a:p>
        </p:txBody>
      </p:sp>
      <p:sp>
        <p:nvSpPr>
          <p:cNvPr id="2" name="Footer Placeholder 1">
            <a:extLst>
              <a:ext uri="{FF2B5EF4-FFF2-40B4-BE49-F238E27FC236}">
                <a16:creationId xmlns:a16="http://schemas.microsoft.com/office/drawing/2014/main" id="{A32D4775-AAC6-A142-A59C-416EC1E1D0AC}"/>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9646A791-7039-4446-A18B-EAF48E2C0A7B}"/>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922339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1ED15DF6-46AA-3E41-894B-B666B19D0DC0}"/>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a:extLst>
              <a:ext uri="{FF2B5EF4-FFF2-40B4-BE49-F238E27FC236}">
                <a16:creationId xmlns:a16="http://schemas.microsoft.com/office/drawing/2014/main" id="{DF971FF9-C789-E746-957A-9F85AD9A68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Then</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 we will cover greetings and handshakes. We are going to break down the 3 steps to a great personal introduction. First, we will identify what good eye contact really means. Then we will discuss the how-to’s of a professional greeting so you can introduce yourself with confidence. Finally, we will identify the do’s and don’ts of a professional handshake.  With these three steps, you can master your introduction and maximize your sphere of influence in any business setting. </a:t>
            </a:r>
            <a:endParaRPr lang="en-CA" sz="1200" kern="1200" dirty="0">
              <a:solidFill>
                <a:schemeClr val="tx1"/>
              </a:solidFill>
              <a:effectLst/>
              <a:latin typeface="+mn-lt"/>
              <a:ea typeface="ＭＳ Ｐゴシック" panose="020B0600070205080204" pitchFamily="34" charset="-128"/>
              <a:cs typeface="+mn-cs"/>
            </a:endParaRPr>
          </a:p>
          <a:p>
            <a:r>
              <a:rPr lang="en-CA" sz="1200" kern="1200" dirty="0">
                <a:solidFill>
                  <a:schemeClr val="tx1"/>
                </a:solidFill>
                <a:effectLst/>
                <a:latin typeface="+mn-lt"/>
                <a:ea typeface="ＭＳ Ｐゴシック" panose="020B0600070205080204" pitchFamily="34" charset="-128"/>
                <a:cs typeface="+mn-cs"/>
              </a:rPr>
              <a:t> </a:t>
            </a:r>
            <a:endParaRPr lang="en-US" altLang="en-US" dirty="0">
              <a:ea typeface="ＭＳ Ｐゴシック" panose="020B0600070205080204" pitchFamily="34" charset="-128"/>
            </a:endParaRPr>
          </a:p>
        </p:txBody>
      </p:sp>
      <p:sp>
        <p:nvSpPr>
          <p:cNvPr id="13315" name="Slide Number Placeholder 3">
            <a:extLst>
              <a:ext uri="{FF2B5EF4-FFF2-40B4-BE49-F238E27FC236}">
                <a16:creationId xmlns:a16="http://schemas.microsoft.com/office/drawing/2014/main" id="{65EAD4FD-51BA-3A41-A652-1040B37DA4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111E1E9-E359-0E44-9D95-AFA3EA4A4256}" type="slidenum">
              <a:rPr lang="en-CA" altLang="en-US"/>
              <a:pPr>
                <a:spcBef>
                  <a:spcPct val="0"/>
                </a:spcBef>
              </a:pPr>
              <a:t>4</a:t>
            </a:fld>
            <a:endParaRPr lang="en-CA" altLang="en-US"/>
          </a:p>
        </p:txBody>
      </p:sp>
      <p:sp>
        <p:nvSpPr>
          <p:cNvPr id="2" name="Footer Placeholder 1">
            <a:extLst>
              <a:ext uri="{FF2B5EF4-FFF2-40B4-BE49-F238E27FC236}">
                <a16:creationId xmlns:a16="http://schemas.microsoft.com/office/drawing/2014/main" id="{C4A86490-068D-4F43-B3A8-DA875EB52038}"/>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BFEE5950-1999-3845-8867-381D0DF539E0}"/>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0650485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249649AE-FF6B-2149-9DD4-DC3C8F1DD9AE}"/>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a:extLst>
              <a:ext uri="{FF2B5EF4-FFF2-40B4-BE49-F238E27FC236}">
                <a16:creationId xmlns:a16="http://schemas.microsoft.com/office/drawing/2014/main" id="{401E4420-525C-9344-84FB-B28605A6A0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We’ve talked about business etiquette outside the office.  Let’s talk about interacting with colleagues, co-workers and clients inside the workplace.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Office decorum is based on common sense and courtesy. But, as our workplaces becomes busier and more pressured, these guidelines are often forgotten. What we say and what we do speaks volumes about us. When we treat our colleagues, co-workers and clients with respect, we, in turn, earn their respect. We also make them feel valued and appreciated.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workplace has changed a lot in recent years. But, now more than ever, employers recognize the role of teamwork in building company success. In other words, the better you get along with your co-workers and are accepted by your employer, the better your experience at work will be.  Workplace etiquette is really about remembering to treat others with respect. That includes presenting yourself appropriately and showing respect for your work environment, your co-workers, your clients, and the public as a representative of your company. The office is not a place to be seen as aggressive, hostile, controversial or uncooperative. </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66563" name="Slide Number Placeholder 3">
            <a:extLst>
              <a:ext uri="{FF2B5EF4-FFF2-40B4-BE49-F238E27FC236}">
                <a16:creationId xmlns:a16="http://schemas.microsoft.com/office/drawing/2014/main" id="{2DF8475C-5442-1548-817F-BA386A709A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A79F262-1D7A-DF4F-BC2C-0CC9BC474D8D}" type="slidenum">
              <a:rPr lang="en-CA" altLang="en-US"/>
              <a:pPr>
                <a:spcBef>
                  <a:spcPct val="0"/>
                </a:spcBef>
              </a:pPr>
              <a:t>40</a:t>
            </a:fld>
            <a:endParaRPr lang="en-CA" altLang="en-US"/>
          </a:p>
        </p:txBody>
      </p:sp>
      <p:sp>
        <p:nvSpPr>
          <p:cNvPr id="2" name="Footer Placeholder 1">
            <a:extLst>
              <a:ext uri="{FF2B5EF4-FFF2-40B4-BE49-F238E27FC236}">
                <a16:creationId xmlns:a16="http://schemas.microsoft.com/office/drawing/2014/main" id="{9754BAE2-37B5-EC4E-82CA-6E5E0C02B8DF}"/>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94DB1575-B543-CA46-9C79-36B004E4FCCB}"/>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9247246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We have all heard the saying, “Do unto others as you would have them do unto you.” This is a rule to live by in every aspect of our lives, including the workplace. Treat everyone you work with, with respect and dignity. Never do or say anything that may embarrass people or make them feel uncomfortable.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That includes criticizing others. Don't criticize anyone, publicly or in front of others. If you disagree with a position anyone has taken or have a concern about a co-worker, request a private meeting where you can ask for clarification and, if appropriate, express your concerns. Never say something that will purposely embarrass or hurt someone.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That also includes office gossip. You will gain the respect of your boss and your colleagues by keeping your mouth shut and not getting involved.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It’s also important to show respect for your co-workers’ workspaces and areas within the organization that may be authorized for specific uses or may be off limits and require authorization to access.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For example: In some companies, employees tend to think that the reception areas is a place to mingle around and chat with co-workers while forgetting that the reception area is where the receptionists greet clients and guests. The receptionist is also likely the person answering the phone and has his or her own work requirements. When co-workers hang around the reception area, it can be distracting to the receptionist and others coming into the office.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Other examples include following company rules regarding where food and beverages may be consumed. Many companies provide designated eating areas, such as lunchrooms, and do not allow food to be consumed at desks or in view of the public. When using common fridges and other storage areas, do not take someone else’s food and make sure to follow other company rules, such as smoking only in designated smoking areas and not wearing fragrance in fragrance free working environments.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Also, be sensitive to your colleagues' need for privacy. For example: If you need to speak to someone and you can see that they are busy or in a meeting, don’t interrupt or hover at the door waiting. One way that you could let a person know that you would like to speak with them without interrupting would be to leave a message on their voicemail requesting a meeting.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Can you think of any other ways we can be more respectful in our workplaces? [OPEN DISCUSSION AS TIME ALLOWS]</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29, 30</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41</a:t>
            </a:fld>
            <a:endParaRPr lang="en-US" altLang="en-US"/>
          </a:p>
        </p:txBody>
      </p:sp>
    </p:spTree>
    <p:extLst>
      <p:ext uri="{BB962C8B-B14F-4D97-AF65-F5344CB8AC3E}">
        <p14:creationId xmlns:p14="http://schemas.microsoft.com/office/powerpoint/2010/main" val="3104729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One thing that has become real issue, and I believe this is a world-wide problem, is that everyone feels pressured. “There never seems to be enough time,” is a complaint I hear every day. So, it is more important than ever to be sensitive to other people’s time and show respect. Never assume that any of your co-workers, clients or suppliers are less busy or stressed than you are. Here are some ways that you can show respect by being sensitive to time.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Be punctual. Arrive on time for work and meetings. Start on time, end on time. Be available when you say you’ll be available.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Stick to pre-established timelines and complete work in a timely manner. If you say you will follow-up or complete a task by a certain time, you should do your best to stick to timelines. If something unexpected comes up that will cause a delay, communicate that there will be a delay as soon as you know about it. Apologize for the delay and let the person know what they can expect.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someone is expecting a response to an email or a phone call and you don’t have the information you need for the response, don’t postpone your response. Let them know when they can expect a response with the information requested.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25, 29, 30</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42</a:t>
            </a:fld>
            <a:endParaRPr lang="en-US" altLang="en-US"/>
          </a:p>
        </p:txBody>
      </p:sp>
    </p:spTree>
    <p:extLst>
      <p:ext uri="{BB962C8B-B14F-4D97-AF65-F5344CB8AC3E}">
        <p14:creationId xmlns:p14="http://schemas.microsoft.com/office/powerpoint/2010/main" val="42431129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Often, we are in close quarters with others, whether we are at work or at a business event. But how close is too close? Good business etiquette requires you to always avoid actions, words or expressions that may be misinterpreted.  In these photo’s it is clear that the person is crossing the line</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and their actions could be interpreted as sexual harassment.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30, 36</a:t>
            </a:r>
            <a:endParaRPr lang="en-CA" sz="1200" kern="1200" dirty="0">
              <a:solidFill>
                <a:schemeClr val="tx1"/>
              </a:solidFill>
              <a:effectLst/>
              <a:latin typeface="+mn-lt"/>
              <a:ea typeface="ＭＳ Ｐゴシック" panose="020B0600070205080204" pitchFamily="34" charset="-128"/>
              <a:cs typeface="+mn-cs"/>
            </a:endParaRPr>
          </a:p>
          <a:p>
            <a:r>
              <a:rPr lang="en-CA" sz="1200" kern="1200" dirty="0">
                <a:solidFill>
                  <a:schemeClr val="tx1"/>
                </a:solidFill>
                <a:effectLst/>
                <a:latin typeface="+mn-lt"/>
                <a:ea typeface="ＭＳ Ｐゴシック" panose="020B0600070205080204" pitchFamily="34" charset="-128"/>
                <a:cs typeface="+mn-cs"/>
              </a:rPr>
              <a:t> </a:t>
            </a:r>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43</a:t>
            </a:fld>
            <a:endParaRPr lang="en-US" altLang="en-US"/>
          </a:p>
        </p:txBody>
      </p:sp>
    </p:spTree>
    <p:extLst>
      <p:ext uri="{BB962C8B-B14F-4D97-AF65-F5344CB8AC3E}">
        <p14:creationId xmlns:p14="http://schemas.microsoft.com/office/powerpoint/2010/main" val="34435254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Acceptable personal space differs from one country to another and region to region. However, the general guidelines for Canada and the USA are: Public space – is more than 2 arm lengths. Social space – is within 1-2 arm lengths. Personal Space – is about 1 arm length. Any closer than a ½ arm length is considered intimate and far too close for a business setting.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30,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44</a:t>
            </a:fld>
            <a:endParaRPr lang="en-US" altLang="en-US"/>
          </a:p>
        </p:txBody>
      </p:sp>
    </p:spTree>
    <p:extLst>
      <p:ext uri="{BB962C8B-B14F-4D97-AF65-F5344CB8AC3E}">
        <p14:creationId xmlns:p14="http://schemas.microsoft.com/office/powerpoint/2010/main" val="36503680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Let’s move on to how to make an introduction. Introductions are part of everyday business. It’s essential that you come across as comfortable and confident when making introductions or being introduced by others.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One of the questions I am often asked is whose name to say first when making an introduction.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Business introductions made are based on rank and precedence. Gender is not taken into consideration. Women are introduced according to rank, not chivalry.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making an introduction, the person who holds the highest position in the organization takes precedence over others who work there. In most cases that is the CEO.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 lower-ranking person is always introduced to a higher-ranking person. So, when making introductions, it’s the junior or less important person who would be introduced to the senior or more important person.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i="1" kern="1200" dirty="0">
                <a:solidFill>
                  <a:schemeClr val="tx1"/>
                </a:solidFill>
                <a:effectLst/>
                <a:latin typeface="+mn-lt"/>
                <a:ea typeface="ＭＳ Ｐゴシック" panose="020B0600070205080204" pitchFamily="34" charset="-128"/>
                <a:cs typeface="+mn-cs"/>
              </a:rPr>
              <a:t>Demonstrate 3</a:t>
            </a:r>
            <a:r>
              <a:rPr lang="en-GB" sz="1200" b="1" i="1" kern="1200" baseline="30000" dirty="0">
                <a:solidFill>
                  <a:schemeClr val="tx1"/>
                </a:solidFill>
                <a:effectLst/>
                <a:latin typeface="+mn-lt"/>
                <a:ea typeface="ＭＳ Ｐゴシック" panose="020B0600070205080204" pitchFamily="34" charset="-128"/>
                <a:cs typeface="+mn-cs"/>
              </a:rPr>
              <a:t>rd</a:t>
            </a:r>
            <a:r>
              <a:rPr lang="en-GB" sz="1200" b="1" i="1" kern="1200" dirty="0">
                <a:solidFill>
                  <a:schemeClr val="tx1"/>
                </a:solidFill>
                <a:effectLst/>
                <a:latin typeface="+mn-lt"/>
                <a:ea typeface="ＭＳ Ｐゴシック" panose="020B0600070205080204" pitchFamily="34" charset="-128"/>
                <a:cs typeface="+mn-cs"/>
              </a:rPr>
              <a:t> party introductions.</a:t>
            </a:r>
            <a:r>
              <a:rPr lang="en-GB" sz="1200" b="1" kern="1200" dirty="0">
                <a:solidFill>
                  <a:schemeClr val="tx1"/>
                </a:solidFill>
                <a:effectLst/>
                <a:latin typeface="+mn-lt"/>
                <a:ea typeface="ＭＳ Ｐゴシック" panose="020B0600070205080204" pitchFamily="34" charset="-128"/>
                <a:cs typeface="+mn-cs"/>
              </a:rPr>
              <a:t> Ask for two volunteers to help with the demonstration. [CHOOSE ONE VOLUNTEER TO ACT AS THE SENIOR PERSON AND THE OTHER VOLUNTEER TO ACT AS THE JUNIOR PERSON.]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easiest way to remember how to do this is to stand facing the higher-ranking person and look at him or her. Say their name and then turn to the lower ranking person as you are making the introduction.  For example: “Mr. Senior Executive, I would like to introduce Mr. Junior Executive, from the Toronto branch office. Mr. Senior Executive is our Director of National Brands.”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Remember to say the name of the senior or more important person first.  The name of the lower ranking person or one with less authority is spoken last.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making an introduction, it is always a good idea to give more information than just their name and title. This can act as a conversation starter and it makes both parties feel more comfortable.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8, 9, 10, 11, 12</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45</a:t>
            </a:fld>
            <a:endParaRPr lang="en-US" altLang="en-US"/>
          </a:p>
        </p:txBody>
      </p:sp>
    </p:spTree>
    <p:extLst>
      <p:ext uri="{BB962C8B-B14F-4D97-AF65-F5344CB8AC3E}">
        <p14:creationId xmlns:p14="http://schemas.microsoft.com/office/powerpoint/2010/main" val="14056370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So, let’s review the formula for order of precedence: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senior executive receives a junior executive. The name of the senior executive is spoken first. The name of the junior executive is spoken last.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 government official receives a non-official. For example: “Mr. Mayor, may I introduce Ms. Smith one of the provinces leading exporters.” When it comes to introducing government officials, every country </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and often regions within a country a may be different in the way government officials are addressed. It is really important to do your research ahead of time to learn the correct customs for address. There are many ways to do this. You might check the internet. There are also many resource books on this topic.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introducing a client to someone from an organization that is providing them a service, the client’s name comes first. For example: “Jane Jones, I would like to introduce Jim Smith, our department manager. Jim, Jane is our client from Seattle, she is doing very well there with our product line.”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7, 8, 9, 10, 11, 12</a:t>
            </a:r>
            <a:endParaRPr lang="en-CA" sz="1200" kern="1200" dirty="0">
              <a:solidFill>
                <a:schemeClr val="tx1"/>
              </a:solidFill>
              <a:effectLst/>
              <a:latin typeface="+mn-lt"/>
              <a:ea typeface="ＭＳ Ｐゴシック" panose="020B0600070205080204" pitchFamily="34" charset="-128"/>
              <a:cs typeface="+mn-cs"/>
            </a:endParaRPr>
          </a:p>
          <a:p>
            <a:r>
              <a:rPr lang="en-CA" sz="1200" kern="1200" dirty="0">
                <a:solidFill>
                  <a:schemeClr val="tx1"/>
                </a:solidFill>
                <a:effectLst/>
                <a:latin typeface="+mn-lt"/>
                <a:ea typeface="ＭＳ Ｐゴシック" panose="020B0600070205080204" pitchFamily="34" charset="-128"/>
                <a:cs typeface="+mn-cs"/>
              </a:rPr>
              <a:t> What about every country here?</a:t>
            </a: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46</a:t>
            </a:fld>
            <a:endParaRPr lang="en-US" altLang="en-US"/>
          </a:p>
        </p:txBody>
      </p:sp>
    </p:spTree>
    <p:extLst>
      <p:ext uri="{BB962C8B-B14F-4D97-AF65-F5344CB8AC3E}">
        <p14:creationId xmlns:p14="http://schemas.microsoft.com/office/powerpoint/2010/main" val="1412568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479B0C58-A74B-004B-8A91-FC17EC467568}"/>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a:extLst>
              <a:ext uri="{FF2B5EF4-FFF2-40B4-BE49-F238E27FC236}">
                <a16:creationId xmlns:a16="http://schemas.microsoft.com/office/drawing/2014/main" id="{361EA984-07C9-B942-B293-920B69C20F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sz="1200" kern="1200" dirty="0">
                <a:solidFill>
                  <a:schemeClr val="tx1"/>
                </a:solidFill>
                <a:effectLst/>
                <a:latin typeface="+mn-lt"/>
                <a:ea typeface="ＭＳ Ｐゴシック" panose="020B0600070205080204" pitchFamily="34" charset="-128"/>
                <a:cs typeface="+mn-cs"/>
              </a:rPr>
              <a:t>Here is a video that demonstrates the formula for making introductions: </a:t>
            </a:r>
            <a:r>
              <a:rPr lang="en-CA" sz="1200" b="1" kern="1200" dirty="0">
                <a:solidFill>
                  <a:schemeClr val="tx1"/>
                </a:solidFill>
                <a:effectLst/>
                <a:latin typeface="+mn-lt"/>
                <a:ea typeface="ＭＳ Ｐゴシック" panose="020B0600070205080204" pitchFamily="34" charset="-128"/>
                <a:cs typeface="+mn-cs"/>
              </a:rPr>
              <a:t>[CLICK TO PLAY EMBEDDED VIDEO]</a:t>
            </a:r>
          </a:p>
          <a:p>
            <a:r>
              <a:rPr lang="en-CA" sz="1200" b="1" kern="1200" dirty="0">
                <a:solidFill>
                  <a:schemeClr val="tx1"/>
                </a:solidFill>
                <a:effectLst/>
                <a:latin typeface="+mn-lt"/>
                <a:ea typeface="ＭＳ Ｐゴシック" panose="020B0600070205080204" pitchFamily="34" charset="-128"/>
                <a:cs typeface="+mn-cs"/>
              </a:rPr>
              <a:t>Video: Style in the City - Introductions &amp; </a:t>
            </a:r>
            <a:r>
              <a:rPr lang="en-CA" sz="1200" b="1" kern="1200" dirty="0" err="1">
                <a:solidFill>
                  <a:schemeClr val="tx1"/>
                </a:solidFill>
                <a:effectLst/>
                <a:latin typeface="+mn-lt"/>
                <a:ea typeface="ＭＳ Ｐゴシック" panose="020B0600070205080204" pitchFamily="34" charset="-128"/>
                <a:cs typeface="+mn-cs"/>
              </a:rPr>
              <a:t>Behaviour.MPG</a:t>
            </a:r>
            <a:endParaRPr lang="en-CA" sz="1200" b="1"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i="1" dirty="0">
                <a:ea typeface="ＭＳ Ｐゴシック" panose="020B0600070205080204" pitchFamily="34" charset="-128"/>
              </a:rPr>
              <a:t>Minding Your Manners Everyday Matters: page 7, 8, 9, 10, 11, 12</a:t>
            </a:r>
          </a:p>
          <a:p>
            <a:endParaRPr lang="en-US" altLang="en-US" dirty="0">
              <a:ea typeface="ＭＳ Ｐゴシック" panose="020B0600070205080204" pitchFamily="34" charset="-128"/>
            </a:endParaRPr>
          </a:p>
        </p:txBody>
      </p:sp>
      <p:sp>
        <p:nvSpPr>
          <p:cNvPr id="74755" name="Slide Number Placeholder 3">
            <a:extLst>
              <a:ext uri="{FF2B5EF4-FFF2-40B4-BE49-F238E27FC236}">
                <a16:creationId xmlns:a16="http://schemas.microsoft.com/office/drawing/2014/main" id="{585AE031-B4D4-A441-8582-2DAB5CDE0E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D4AEBA4-75E2-E74C-AFD0-97B14B6849F8}" type="slidenum">
              <a:rPr lang="en-CA" altLang="en-US"/>
              <a:pPr>
                <a:spcBef>
                  <a:spcPct val="0"/>
                </a:spcBef>
              </a:pPr>
              <a:t>47</a:t>
            </a:fld>
            <a:endParaRPr lang="en-CA" altLang="en-US"/>
          </a:p>
        </p:txBody>
      </p:sp>
      <p:sp>
        <p:nvSpPr>
          <p:cNvPr id="2" name="Footer Placeholder 1">
            <a:extLst>
              <a:ext uri="{FF2B5EF4-FFF2-40B4-BE49-F238E27FC236}">
                <a16:creationId xmlns:a16="http://schemas.microsoft.com/office/drawing/2014/main" id="{BE900A26-2882-E346-BF27-B48E464F9C36}"/>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89149A72-FCA3-C140-849B-863EA30C0059}"/>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9390490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There are many different reasons for having a meeting. It may be a sales call, a job interview or even a formal board meeting. However, even though office meetings may sometimes seem Informal and relaxed, professionalism is still required. When meeting formally, there will be a designated Chair. The Chair is usually the person who called the meeting. Being the Chair of a meeting like being the host at a party. It’s up to you to plan it, lead it and keep everything running smoothly.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For a formal meeting, there should always be an agenda. The agenda is prepared by the meeting Chair and should be sent out to the participants at least 3 work days prior to the meeting, or earlier if more time is needed for the participants to be able to prepare for their role in the meeting. The meeting agenda should have a clear purpose. It should also indicate how long the meeting will last, the specific amount of time allotted for each topic and what is expected of the participants.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At the beginning of the meeting, the Chair makes introductions and sets the ground rules for how the meeting will be conducted. During the meeting, the Chair also makes sure that everyone stays on track so that the meeting goals are accomplished.</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meeting should end on time, with the Chair summarizing the agenda items and any plans of action. Try to end the meeting on a positive note by thanking everyone for their contributions.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Chair should follow-up with the participants in writing and include the items discussed, decisions reached, and actions to be taken.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31, 32</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48</a:t>
            </a:fld>
            <a:endParaRPr lang="en-US" altLang="en-US"/>
          </a:p>
        </p:txBody>
      </p:sp>
    </p:spTree>
    <p:extLst>
      <p:ext uri="{BB962C8B-B14F-4D97-AF65-F5344CB8AC3E}">
        <p14:creationId xmlns:p14="http://schemas.microsoft.com/office/powerpoint/2010/main" val="23168688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As a meeting participant, always be punctual. Arrive on time, prepared for the meeting. Keeping people waiting is considered poor etiquette. It is rude and a waste of everyone’s time.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Follow the lead of the Chair just like you would a host if you were going into someone else’s home.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Bring only the materials required for the meeting. Never bring food or drinks into a meeting unless indicated in the meeting agenda.</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31, 32, 33, 34</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49</a:t>
            </a:fld>
            <a:endParaRPr lang="en-US" altLang="en-US"/>
          </a:p>
        </p:txBody>
      </p:sp>
    </p:spTree>
    <p:extLst>
      <p:ext uri="{BB962C8B-B14F-4D97-AF65-F5344CB8AC3E}">
        <p14:creationId xmlns:p14="http://schemas.microsoft.com/office/powerpoint/2010/main" val="2334048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D1D046B8-F13E-E34E-A88B-7CF2F5CB8507}"/>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68CC3363-87C4-004C-85D2-8D095A510E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The</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 next section is all about how to win the respect of your colleagues and clients in a formal workspace.  I will show you how to display a winning attitude to increase your likability. Then I will demonstrate the art of introductions and identify do’s the and don’ts of business meetings.  </a:t>
            </a:r>
            <a:endParaRPr lang="en-CA" sz="1200" kern="1200" dirty="0">
              <a:solidFill>
                <a:schemeClr val="tx1"/>
              </a:solidFill>
              <a:effectLst/>
              <a:latin typeface="+mn-lt"/>
              <a:ea typeface="ＭＳ Ｐゴシック" panose="020B0600070205080204" pitchFamily="34" charset="-128"/>
              <a:cs typeface="+mn-cs"/>
            </a:endParaRPr>
          </a:p>
          <a:p>
            <a:r>
              <a:rPr lang="en-CA" sz="1200" kern="1200" dirty="0">
                <a:solidFill>
                  <a:schemeClr val="tx1"/>
                </a:solidFill>
                <a:effectLst/>
                <a:latin typeface="+mn-lt"/>
                <a:ea typeface="ＭＳ Ｐゴシック" panose="020B0600070205080204" pitchFamily="34" charset="-128"/>
                <a:cs typeface="+mn-cs"/>
              </a:rPr>
              <a:t> </a:t>
            </a:r>
          </a:p>
          <a:p>
            <a:r>
              <a:rPr lang="en-CA" sz="1200" kern="1200" dirty="0">
                <a:solidFill>
                  <a:schemeClr val="tx1"/>
                </a:solidFill>
                <a:effectLst/>
                <a:latin typeface="+mn-lt"/>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p:txBody>
      </p:sp>
      <p:sp>
        <p:nvSpPr>
          <p:cNvPr id="15363" name="Slide Number Placeholder 3">
            <a:extLst>
              <a:ext uri="{FF2B5EF4-FFF2-40B4-BE49-F238E27FC236}">
                <a16:creationId xmlns:a16="http://schemas.microsoft.com/office/drawing/2014/main" id="{FADF13FB-3A6D-A247-ABB9-47B76551FF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8D3F7DC-1089-AA42-8C59-DF6D46CB2AEB}" type="slidenum">
              <a:rPr lang="en-CA" altLang="en-US"/>
              <a:pPr>
                <a:spcBef>
                  <a:spcPct val="0"/>
                </a:spcBef>
              </a:pPr>
              <a:t>5</a:t>
            </a:fld>
            <a:endParaRPr lang="en-CA" altLang="en-US"/>
          </a:p>
        </p:txBody>
      </p:sp>
      <p:sp>
        <p:nvSpPr>
          <p:cNvPr id="2" name="Footer Placeholder 1">
            <a:extLst>
              <a:ext uri="{FF2B5EF4-FFF2-40B4-BE49-F238E27FC236}">
                <a16:creationId xmlns:a16="http://schemas.microsoft.com/office/drawing/2014/main" id="{565966E5-D76B-D546-8510-D633C0E2BB5C}"/>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8928F465-33C1-FC43-95BA-F765C9D66837}"/>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2940025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Seating arrangements at a meeting can affect interactions and the outcome. Here is an example of three people at a meeting to discuss an upcoming event. The woman in the middle is the meeting planner and the man and woman seated on either side of her are being tasked with various responsibilities. The success of the event will be largely dependent on how well they perform the various tasks they’re being given.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Do you notice anything awkward in this picture?  [IF THE PARTICIPANTS HAVE DIFFICULTY, REMIND THEM THAT WE’RE EXPLORING HOW WHERE YOU ARE SEATED CAN AFFECT THE MEETING OUTCOME.] </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50</a:t>
            </a:fld>
            <a:endParaRPr lang="en-US" altLang="en-US"/>
          </a:p>
        </p:txBody>
      </p:sp>
    </p:spTree>
    <p:extLst>
      <p:ext uri="{BB962C8B-B14F-4D97-AF65-F5344CB8AC3E}">
        <p14:creationId xmlns:p14="http://schemas.microsoft.com/office/powerpoint/2010/main" val="5399828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The photo on the right is a repeat of the same scenario pictured in the previous photo, but now the meeting planner has taken a seat to the side rather than between her two assistants.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meeting in groups of three, this seating arrangement allows for smoother and more efficient communication. Previously, the coordinator would have found it necessary to continually turn her head to look at first one and then the other assistant. Now she can look at them both at the same time. This is more inclusive for all participants. </a:t>
            </a:r>
            <a:endParaRPr lang="en-CA" sz="1200" kern="1200" dirty="0">
              <a:solidFill>
                <a:schemeClr val="tx1"/>
              </a:solidFill>
              <a:effectLst/>
              <a:latin typeface="+mn-lt"/>
              <a:ea typeface="ＭＳ Ｐゴシック" panose="020B0600070205080204" pitchFamily="34" charset="-128"/>
              <a:cs typeface="+mn-cs"/>
            </a:endParaRPr>
          </a:p>
          <a:p>
            <a:endParaRPr lang="en-CA" sz="1200" kern="1200" dirty="0">
              <a:solidFill>
                <a:schemeClr val="tx1"/>
              </a:solidFill>
              <a:effectLst/>
              <a:latin typeface="+mn-lt"/>
              <a:ea typeface="ＭＳ Ｐゴシック" panose="020B0600070205080204" pitchFamily="34" charset="-128"/>
              <a:cs typeface="+mn-cs"/>
            </a:endParaRPr>
          </a:p>
          <a:p>
            <a:r>
              <a:rPr lang="en-US"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51</a:t>
            </a:fld>
            <a:endParaRPr lang="en-US" altLang="en-US"/>
          </a:p>
        </p:txBody>
      </p:sp>
    </p:spTree>
    <p:extLst>
      <p:ext uri="{BB962C8B-B14F-4D97-AF65-F5344CB8AC3E}">
        <p14:creationId xmlns:p14="http://schemas.microsoft.com/office/powerpoint/2010/main" val="17397363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8E0112BF-4AA9-074B-A11F-BF8D3746B0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a:extLst>
              <a:ext uri="{FF2B5EF4-FFF2-40B4-BE49-F238E27FC236}">
                <a16:creationId xmlns:a16="http://schemas.microsoft.com/office/drawing/2014/main" id="{E078546D-49A5-3640-ACB1-8818F9400C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So far, we have talked about interacting face-to-face.  In this section, we are going to talk about electronic communication. Electronic communication includes any way in which we communicate through technology. In today’s world this includes telephone, email, text messaging and social media. </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p:txBody>
      </p:sp>
      <p:sp>
        <p:nvSpPr>
          <p:cNvPr id="80899" name="Slide Number Placeholder 3">
            <a:extLst>
              <a:ext uri="{FF2B5EF4-FFF2-40B4-BE49-F238E27FC236}">
                <a16:creationId xmlns:a16="http://schemas.microsoft.com/office/drawing/2014/main" id="{C4E451BA-4C68-4C45-8790-2E09ABA9ED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C719402-F47C-CA4F-BEDC-F15AB9891B2E}" type="slidenum">
              <a:rPr lang="en-CA" altLang="en-US"/>
              <a:pPr>
                <a:spcBef>
                  <a:spcPct val="0"/>
                </a:spcBef>
              </a:pPr>
              <a:t>52</a:t>
            </a:fld>
            <a:endParaRPr lang="en-CA" altLang="en-US"/>
          </a:p>
        </p:txBody>
      </p:sp>
      <p:sp>
        <p:nvSpPr>
          <p:cNvPr id="2" name="Footer Placeholder 1">
            <a:extLst>
              <a:ext uri="{FF2B5EF4-FFF2-40B4-BE49-F238E27FC236}">
                <a16:creationId xmlns:a16="http://schemas.microsoft.com/office/drawing/2014/main" id="{BDE9E78F-2704-9A4C-B332-A4B9B45B9A99}"/>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42C1AD1F-96CE-7B42-A60F-A2221415CF01}"/>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13599699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For many of us, the telephone is still the primary source of communication on a day-to-day basis. But with no visual clues, your words and the tone of your voice are extremely important. A little telephone courtesy can go a long way toward making you stand out, whether you are using a landline or a mobile device. When making a phone call, identify yourself and, if applicable, the name of your business. Be prepared with a clear objective. State the purpose of your call and stay on track with this. If the call will take some time, ask if it’s a convenient time to talk or if it would be better to schedule the call for another time.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13, 14</a:t>
            </a:r>
            <a:endParaRPr lang="en-CA" sz="1200" kern="1200" dirty="0">
              <a:solidFill>
                <a:schemeClr val="tx1"/>
              </a:solidFill>
              <a:effectLst/>
              <a:latin typeface="+mn-lt"/>
              <a:ea typeface="ＭＳ Ｐゴシック" panose="020B0600070205080204" pitchFamily="34"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53</a:t>
            </a:fld>
            <a:endParaRPr lang="en-US" altLang="en-US"/>
          </a:p>
        </p:txBody>
      </p:sp>
    </p:spTree>
    <p:extLst>
      <p:ext uri="{BB962C8B-B14F-4D97-AF65-F5344CB8AC3E}">
        <p14:creationId xmlns:p14="http://schemas.microsoft.com/office/powerpoint/2010/main" val="14206899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The way you answer your company's phone will form your customer's first impression of your business</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 Here are some ways that will help you make a great impression.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Always follow company policies for answering the telephone. If there isn’t a policy, answer all incoming phone calls before the end of the third ring to ensure that the caller doesn’t get tired of waiting.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Nobody should every have to guess if they called the correct business. When answering the phone, welcome callers and identify yourself and your organization. For example, "Good morning.</a:t>
            </a:r>
            <a:r>
              <a:rPr lang="en-GB" sz="1200" u="sng" kern="1200" dirty="0">
                <a:solidFill>
                  <a:schemeClr val="tx1"/>
                </a:solidFill>
                <a:effectLst/>
                <a:latin typeface="+mn-lt"/>
                <a:ea typeface="ＭＳ Ｐゴシック" panose="020B0600070205080204" pitchFamily="34" charset="-128"/>
                <a:cs typeface="+mn-cs"/>
              </a:rPr>
              <a:t> </a:t>
            </a:r>
            <a:r>
              <a:rPr lang="en-GB" sz="1200" i="1" u="sng" kern="1200" dirty="0">
                <a:solidFill>
                  <a:schemeClr val="tx1"/>
                </a:solidFill>
                <a:effectLst/>
                <a:latin typeface="+mn-lt"/>
                <a:ea typeface="ＭＳ Ｐゴシック" panose="020B0600070205080204" pitchFamily="34" charset="-128"/>
                <a:cs typeface="+mn-cs"/>
              </a:rPr>
              <a:t>your company name</a:t>
            </a:r>
            <a:r>
              <a:rPr lang="en-GB" sz="1200" kern="1200" dirty="0">
                <a:solidFill>
                  <a:schemeClr val="tx1"/>
                </a:solidFill>
                <a:effectLst/>
                <a:latin typeface="+mn-lt"/>
                <a:ea typeface="ＭＳ Ｐゴシック" panose="020B0600070205080204" pitchFamily="34" charset="-128"/>
                <a:cs typeface="+mn-cs"/>
              </a:rPr>
              <a:t>, this is</a:t>
            </a:r>
            <a:r>
              <a:rPr lang="en-GB" sz="1200" u="sng" kern="1200" dirty="0">
                <a:solidFill>
                  <a:schemeClr val="tx1"/>
                </a:solidFill>
                <a:effectLst/>
                <a:latin typeface="+mn-lt"/>
                <a:ea typeface="ＭＳ Ｐゴシック" panose="020B0600070205080204" pitchFamily="34" charset="-128"/>
                <a:cs typeface="+mn-cs"/>
              </a:rPr>
              <a:t> </a:t>
            </a:r>
            <a:r>
              <a:rPr lang="en-GB" sz="1200" i="1" u="sng" kern="1200" dirty="0">
                <a:solidFill>
                  <a:schemeClr val="tx1"/>
                </a:solidFill>
                <a:effectLst/>
                <a:latin typeface="+mn-lt"/>
                <a:ea typeface="ＭＳ Ｐゴシック" panose="020B0600070205080204" pitchFamily="34" charset="-128"/>
                <a:cs typeface="+mn-cs"/>
              </a:rPr>
              <a:t>your first and last name</a:t>
            </a:r>
            <a:r>
              <a:rPr lang="en-GB" sz="1200" kern="1200" dirty="0">
                <a:solidFill>
                  <a:schemeClr val="tx1"/>
                </a:solidFill>
                <a:effectLst/>
                <a:latin typeface="+mn-lt"/>
                <a:ea typeface="ＭＳ Ｐゴシック" panose="020B0600070205080204" pitchFamily="34" charset="-128"/>
                <a:cs typeface="+mn-cs"/>
              </a:rPr>
              <a:t> speaking. How may I help you?"</a:t>
            </a:r>
            <a:r>
              <a:rPr lang="en-GB" sz="1200" u="sng"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answering the phone, smile! The caller can hear it in your voice. Speak slowly and clearly in a warm and enthusiastic tone so your caller feels welcome and can understand what you are saying. 70% of the impression you make through the telephone depends on your voice quality and attitude. So, enunciate carefully and think about the tone of your voice.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Always ask the caller if it's alright before putting them on hold. If needed, give progress reports every 30 to 45 seconds. Never leave someone on hold longer than 45 seconds. If you think it will be a while before you can return to the call, offer to call the caller back instead.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transferring calls, ask first and always tell the caller to whom they are being transferred. Make sure you are transferring them to someone who can help them. Always give the caller choices in this situation. If you think the caller will need to remain on hold for a longer period of time while being transferred to the right person, offer to have them receive a call back instead.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Don’t eat or chew gum while on the telephone. The caller can hear it through the phone.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Always give the caller your undivided attention. So, no multitasking or carrying on secondary conversations while speaking with someone.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Don't use speakerphone unless absolutely necessary. Using speakerphone gives the caller the impression that you are not fully concentrating on the call and that the call isn't private. The only time speakerphones should be used is when you need more than one person to be in on the conversation at your end. When using speakerphone technology, always make sure the person on the other end of the call knows that they are on a speakerphone and who is listening in on the call.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13, 14</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54</a:t>
            </a:fld>
            <a:endParaRPr lang="en-US" altLang="en-US"/>
          </a:p>
        </p:txBody>
      </p:sp>
    </p:spTree>
    <p:extLst>
      <p:ext uri="{BB962C8B-B14F-4D97-AF65-F5344CB8AC3E}">
        <p14:creationId xmlns:p14="http://schemas.microsoft.com/office/powerpoint/2010/main" val="22099786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When </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taking messages, be sure to write down the caller’s full name spelled correctly to make sure the person receiving the message can identify the caller. Include the caller’s company name, if applicable, the caller’s telephone number, and a detailed message including the time and date of the call so that the person the call was intended for can prepare appropriately for the call back.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13, 14</a:t>
            </a:r>
            <a:endParaRPr lang="en-CA" sz="1200" kern="1200" dirty="0">
              <a:solidFill>
                <a:schemeClr val="tx1"/>
              </a:solidFill>
              <a:effectLst/>
              <a:latin typeface="+mn-lt"/>
              <a:ea typeface="ＭＳ Ｐゴシック" panose="020B0600070205080204" pitchFamily="34" charset="-128"/>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55</a:t>
            </a:fld>
            <a:endParaRPr lang="en-US" altLang="en-US"/>
          </a:p>
        </p:txBody>
      </p:sp>
    </p:spTree>
    <p:extLst>
      <p:ext uri="{BB962C8B-B14F-4D97-AF65-F5344CB8AC3E}">
        <p14:creationId xmlns:p14="http://schemas.microsoft.com/office/powerpoint/2010/main" val="38727114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Voicemail systems are used in most businesses around the world. They are considered an important timesaver for callers.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you use voicemail to answer calls when you can't, make sure that you have a professional outgoing message recorded that provides the caller with pertinent information. It should be short and to the point, providing information such as your name, your company name and when you will be returning the call.</a:t>
            </a:r>
            <a:br>
              <a:rPr lang="en-GB" sz="1200" kern="1200" dirty="0">
                <a:solidFill>
                  <a:schemeClr val="tx1"/>
                </a:solidFill>
                <a:effectLst/>
                <a:latin typeface="+mn-lt"/>
                <a:ea typeface="ＭＳ Ｐゴシック" panose="020B0600070205080204" pitchFamily="34" charset="-128"/>
                <a:cs typeface="+mn-cs"/>
              </a:rPr>
            </a:b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Update your outgoing voicemail message as needed. If you include the date in your outgoing message, make sure you update your message daily so that you don’t leave your callers feeling confused or uneasy while listening to the previous week’s date and information on the outgoing message.</a:t>
            </a:r>
            <a:endParaRPr lang="en-CA" sz="1200" kern="1200" dirty="0">
              <a:solidFill>
                <a:schemeClr val="tx1"/>
              </a:solidFill>
              <a:effectLst/>
              <a:latin typeface="+mn-lt"/>
              <a:ea typeface="ＭＳ Ｐゴシック" panose="020B0600070205080204" pitchFamily="34" charset="-128"/>
              <a:cs typeface="+mn-cs"/>
            </a:endParaRPr>
          </a:p>
          <a:p>
            <a:br>
              <a:rPr lang="en-GB" sz="1200" kern="1200" dirty="0">
                <a:solidFill>
                  <a:schemeClr val="tx1"/>
                </a:solidFill>
                <a:effectLst/>
                <a:latin typeface="+mn-lt"/>
                <a:ea typeface="ＭＳ Ｐゴシック" panose="020B0600070205080204" pitchFamily="34" charset="-128"/>
                <a:cs typeface="+mn-cs"/>
              </a:rPr>
            </a:br>
            <a:r>
              <a:rPr lang="en-GB" sz="1200" kern="1200" dirty="0">
                <a:solidFill>
                  <a:schemeClr val="tx1"/>
                </a:solidFill>
                <a:effectLst/>
                <a:latin typeface="+mn-lt"/>
                <a:ea typeface="ＭＳ Ｐゴシック" panose="020B0600070205080204" pitchFamily="34" charset="-128"/>
                <a:cs typeface="+mn-cs"/>
              </a:rPr>
              <a:t>Don’t keep callers waiting. Return your calls within one business day. This will leave a good impression and make sure that the caller doesn’t get tired of waiting and go elsewhere.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leaving a message on voicemail, leave sufficient information to cut down on “telephone tag.” Never assume that the person you are calling has your number. You should always include it when leaving a message on a business line.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you anticipate that you will be difficult to reach, indicate several options of when and how to return your call.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13, 14</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56</a:t>
            </a:fld>
            <a:endParaRPr lang="en-US" altLang="en-US"/>
          </a:p>
        </p:txBody>
      </p:sp>
    </p:spTree>
    <p:extLst>
      <p:ext uri="{BB962C8B-B14F-4D97-AF65-F5344CB8AC3E}">
        <p14:creationId xmlns:p14="http://schemas.microsoft.com/office/powerpoint/2010/main" val="32596402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Now we are going to talk about mobile phone etiquette. The smart phone is a great tool. It frees us up to be more mobile and helps us to get more done while on the go. However, because smartphones are everywhere and used all the time, smart phone decorum has become an issue.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Over the past few years, smartphone use and misuse has increased dramatically. They now cause everything from general disturbances to road-rage. A little techno-courtesy and common sense can make the technology experience more pleasant for you and the people around you.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15, 16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57</a:t>
            </a:fld>
            <a:endParaRPr lang="en-US" altLang="en-US"/>
          </a:p>
        </p:txBody>
      </p:sp>
    </p:spTree>
    <p:extLst>
      <p:ext uri="{BB962C8B-B14F-4D97-AF65-F5344CB8AC3E}">
        <p14:creationId xmlns:p14="http://schemas.microsoft.com/office/powerpoint/2010/main" val="25401678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Here is an example of what we often see. We are in a meeting, at a restaurant, or in conversation with someone, and their cell phone rings or they receive a text message. Immediately, the person you are talking with interrupts your conversation to answer their phone or check the message.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So, how would you feel if someone dropped a conversation with you to answer their phone and then proceeded to leave you waiting so that they could have a conversation on their phone that wasn’t urgent or important? [OPEN DISCUSSION]</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Most of us would feel disrespected, insulted, angry, hurt or unvalued. Leaving someone to wait while you make an unimportant call is both hurtful and disrespectful.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15, 16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58</a:t>
            </a:fld>
            <a:endParaRPr lang="en-US" altLang="en-US"/>
          </a:p>
        </p:txBody>
      </p:sp>
    </p:spTree>
    <p:extLst>
      <p:ext uri="{BB962C8B-B14F-4D97-AF65-F5344CB8AC3E}">
        <p14:creationId xmlns:p14="http://schemas.microsoft.com/office/powerpoint/2010/main" val="33455682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For many, cell phones have become an important source of communication for business. But, as with a landline, there are no visual cues to look for. So, your words and the tone of your voice are extremely important.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Use the same level of courtesy that you would on a business landline. When answering the phone, smile! The caller can hear it in your voice. Greet the caller professionally with your name. Speak slowly and clearly so your caller can understand you easily.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Keep the tone of your voice at a moderate level. Mobile phones generally have great reception, so there is no need to yell into the phone. However, it is best to avoid noisy background interference whenever possible to make it easier for the person you are speaking with to understand you.</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Keep your distance. Don’t disturb people around you while talking. Keep calls quick and to the point. Chat on cell phones when you are alone, not in public.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Personal matters are personal. The public doesn’t need to hear your discussions with a client or a loved one. Also, don’t forget that personal cell phones should be turned off while at the office.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In a business setting, business means business. Quirky ring tones can be very annoying. When in a public place or in a shared business setting, put phones on silence, vibrate, or use a traditional ringtone, preferably on a quiet setting.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In many cities in North America and other parts of the world, it is illegal to drive while talking or texting. Use hands-free devices while driving, for your safety and to alleviate the aggravation of those driving next to you.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15, 16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59</a:t>
            </a:fld>
            <a:endParaRPr lang="en-US" altLang="en-US"/>
          </a:p>
        </p:txBody>
      </p:sp>
    </p:spTree>
    <p:extLst>
      <p:ext uri="{BB962C8B-B14F-4D97-AF65-F5344CB8AC3E}">
        <p14:creationId xmlns:p14="http://schemas.microsoft.com/office/powerpoint/2010/main" val="1224886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5A771ED6-C6D0-A448-ABDC-FA4F954E6DA5}"/>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721FD8A7-1754-C244-BD4F-88CC9F8C76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Next, </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we will talk about the newest etiquette: techno-etiquette. Techno-etiquette includes all forms of electronic communication. In this section, I will share phone, mobile phone, and email etiquette to make a great impression and effectively communicate in the office and on the road. </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1EE7D92E-594C-CF42-9A6F-E733D77B39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60EF872-4C70-844A-9486-61E07AF09FE9}" type="slidenum">
              <a:rPr lang="en-CA" altLang="en-US"/>
              <a:pPr>
                <a:spcBef>
                  <a:spcPct val="0"/>
                </a:spcBef>
              </a:pPr>
              <a:t>6</a:t>
            </a:fld>
            <a:endParaRPr lang="en-CA" altLang="en-US"/>
          </a:p>
        </p:txBody>
      </p:sp>
      <p:sp>
        <p:nvSpPr>
          <p:cNvPr id="2" name="Footer Placeholder 1">
            <a:extLst>
              <a:ext uri="{FF2B5EF4-FFF2-40B4-BE49-F238E27FC236}">
                <a16:creationId xmlns:a16="http://schemas.microsoft.com/office/drawing/2014/main" id="{D7FC94D1-DE26-664D-A342-CB76ACB928AC}"/>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280A13EA-192E-C442-9FAD-290E9F350E0D}"/>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7686574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When text messaging anyone for the first time, identify who you are as they may not have your contact information saved in their mobile device. Text messaging for businesses purposes should be reserved for only the most casual communication and should be kept brief and to the point. Remember, just because it is portable, it doesn’t mean you should use it at any time.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Can anyone give us an example of a time when your mobile device should be turned off? [OPEN DISCUSSION]</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Mobile devices should be turned off during meetings at public events, like while watching a movie, play, or any kind of performance; in places of worship or at weddings &amp; funerals; at lectures or in classrooms; in restaurants, unless you are alone and your phone is on silent so you don’t disturb other patrons; in someone else’s home or office, never abandon your host or guest to check your phone; in hospitals or any public places where you may disturb others, such as public transportation or elevators. Avoid, talking, checking and responding to email, text messaging, or planning your day on a portable device at any time that may be disturbing to others.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60</a:t>
            </a:fld>
            <a:endParaRPr lang="en-US" altLang="en-US"/>
          </a:p>
        </p:txBody>
      </p:sp>
    </p:spTree>
    <p:extLst>
      <p:ext uri="{BB962C8B-B14F-4D97-AF65-F5344CB8AC3E}">
        <p14:creationId xmlns:p14="http://schemas.microsoft.com/office/powerpoint/2010/main" val="33532139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For centuries, handwritten letters delivered by messenger or post were the only form of written correspondence. Over time, typewriters became the norm, but the delivery system remained the same.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Now, with the explosion of email, correspondence is sent and received at lightning speed. However, although electronic correspondence can be a real time-saver, it is still a form of written correspondence. Business correspondence should be written with the same formality as a business letter.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subject stated in the “subject” box should reflect the content of the email. Keep it short, concise and clear. When corresponding over several emails, change the subject as the subject of the content changes.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When writing business emails, always use a formal salutation like: ‘Greetings’, ‘Dear’, or ‘Hello’. Address people by their title, such as Mr. or Ms., unless you have been introduced with their first name or they use their first name in their correspondence. A greeting like ‘Hey, bro,’ just doesn’t cut it.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Don’t send sensitive information by email. Accidents do occasionally happen. Also, be respectful of those receiving your emails. Don’t send junk mail, email chain letters or jokes.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Be clear about dates and times when referring to them. 2:00pm on Tuesday in Vancouver is not the same as 2:00pm on Tuesday in New York or Mumbai.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It’s easy to send off a quick email, but remember that emails should be brief, to the point and grammatically correct. Pay attention to spelling and grammar so that you are clearly understood. When emailing for formal business purposes, do not use text message abbreviations or emojis.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If you are sending an email to a group, and the individuals do not need to know who else is receiving the email, use the “blind copy” box for the recipient’s email addresses. This prevents peoples' email addresses from being shared with others.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Always respond to emails in a timely manner. Respond either right away or, if it will take longer to obtain information, reply within 48 hours to let the sender know that you received their email and it will take more time to obtain the required information. Again, be sensitive to time. Don’t keep people waiting.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16, 17, 18</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61</a:t>
            </a:fld>
            <a:endParaRPr lang="en-US" altLang="en-US"/>
          </a:p>
        </p:txBody>
      </p:sp>
    </p:spTree>
    <p:extLst>
      <p:ext uri="{BB962C8B-B14F-4D97-AF65-F5344CB8AC3E}">
        <p14:creationId xmlns:p14="http://schemas.microsoft.com/office/powerpoint/2010/main" val="31468206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Your email signature is a vital part of a business email. It takes the place of the return address in a letter or on company stationery. As shown in this example, it should include: your name, title, company name, company telephone number or direct line. Make sure your email signature is attached to email replies as well as the original email. This will keep your contact information at the receiver's fingertips. This is a great example because it contains enough information to establish itself as a legitimate business to allow the receiver to easily contact the sender if they wish.</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16, 17</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62</a:t>
            </a:fld>
            <a:endParaRPr lang="en-US" altLang="en-US"/>
          </a:p>
        </p:txBody>
      </p:sp>
    </p:spTree>
    <p:extLst>
      <p:ext uri="{BB962C8B-B14F-4D97-AF65-F5344CB8AC3E}">
        <p14:creationId xmlns:p14="http://schemas.microsoft.com/office/powerpoint/2010/main" val="43050075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This second email signature makes me questions its legitimacy. No company information is included and the email address is a Gmail account rather than a company email address. It also does not contain the company name or website information, which would allow the person receiving the email to learn more about the company and check that the company is legitimate.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16, 17</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63</a:t>
            </a:fld>
            <a:endParaRPr lang="en-US" altLang="en-US"/>
          </a:p>
        </p:txBody>
      </p:sp>
    </p:spTree>
    <p:extLst>
      <p:ext uri="{BB962C8B-B14F-4D97-AF65-F5344CB8AC3E}">
        <p14:creationId xmlns:p14="http://schemas.microsoft.com/office/powerpoint/2010/main" val="30079977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2FDB2CCA-736F-2C4B-AD6E-6A4E80A81AAB}"/>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Notes Placeholder 2">
            <a:extLst>
              <a:ext uri="{FF2B5EF4-FFF2-40B4-BE49-F238E27FC236}">
                <a16:creationId xmlns:a16="http://schemas.microsoft.com/office/drawing/2014/main" id="{D067F9DA-774D-4248-9CA5-9DBD1A1893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Let’s move on to the newest form of electronic communication, social media. There are many forms of social media. These are just a few examples of social media platforms and the list continues to grow daily. Social media should be treated as an open display of information that is accessible by anyone at any time.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17</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p:txBody>
      </p:sp>
      <p:sp>
        <p:nvSpPr>
          <p:cNvPr id="94211" name="Slide Number Placeholder 3">
            <a:extLst>
              <a:ext uri="{FF2B5EF4-FFF2-40B4-BE49-F238E27FC236}">
                <a16:creationId xmlns:a16="http://schemas.microsoft.com/office/drawing/2014/main" id="{E49BC7C3-11CE-864B-AF21-F9E173007A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FF0B5CF-57D8-054A-A5CA-91DC6B695BD2}" type="slidenum">
              <a:rPr lang="en-CA" altLang="en-US"/>
              <a:pPr>
                <a:spcBef>
                  <a:spcPct val="0"/>
                </a:spcBef>
              </a:pPr>
              <a:t>64</a:t>
            </a:fld>
            <a:endParaRPr lang="en-CA" altLang="en-US"/>
          </a:p>
        </p:txBody>
      </p:sp>
      <p:sp>
        <p:nvSpPr>
          <p:cNvPr id="2" name="Footer Placeholder 1">
            <a:extLst>
              <a:ext uri="{FF2B5EF4-FFF2-40B4-BE49-F238E27FC236}">
                <a16:creationId xmlns:a16="http://schemas.microsoft.com/office/drawing/2014/main" id="{3214B112-EAA1-B041-A0EB-C107BA36E061}"/>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2F9EA0A9-ECA4-1844-A078-7844CCDD9439}"/>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6881503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ＭＳ Ｐゴシック" panose="020B0600070205080204" pitchFamily="34" charset="-128"/>
                <a:cs typeface="+mn-cs"/>
              </a:rPr>
              <a:t>Ask Participants:  Looking at this example from LinkedIn, would you hire this man to handle your finances based on his profile? [OPEN DISCUSSION]</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 know we’ve all seen really bad examples like this and many of us have gotten into trouble by innocently posting the wrong thing. Social media does not discriminate, edit or protect. In today’s world, you are what you post. Even though it may seem harmless now, it may damage your reputation and turn out to be harmful to you or others, now and in future. Think before you post, and refrain from posting anything that you wouldn’t want your current employer, future employer, grandmother or children to read about you or anyone you associate with.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Posts on professional sites like ‘LinkedIn’ should be business-oriented. All pictures should appear business-like, professional and credible.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17</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65</a:t>
            </a:fld>
            <a:endParaRPr lang="en-US" altLang="en-US"/>
          </a:p>
        </p:txBody>
      </p:sp>
    </p:spTree>
    <p:extLst>
      <p:ext uri="{BB962C8B-B14F-4D97-AF65-F5344CB8AC3E}">
        <p14:creationId xmlns:p14="http://schemas.microsoft.com/office/powerpoint/2010/main" val="33116591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a:extLst>
              <a:ext uri="{FF2B5EF4-FFF2-40B4-BE49-F238E27FC236}">
                <a16:creationId xmlns:a16="http://schemas.microsoft.com/office/drawing/2014/main" id="{86519247-F262-4247-9A80-BE00A8711A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2" name="Notes Placeholder 2">
            <a:extLst>
              <a:ext uri="{FF2B5EF4-FFF2-40B4-BE49-F238E27FC236}">
                <a16:creationId xmlns:a16="http://schemas.microsoft.com/office/drawing/2014/main" id="{FBAAB16E-50E5-524D-A09E-675FD28CF3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Let’s move on to body language. When we meet someone face to face for the first time, our first impression is usually based on what we see. So, the way you communicate non-verbally can be important to your success in your business and personal life. It can either help you achieve your goals or undermine your efforts. When you understand the messages your body is sending, you’ll be in a position to manage those messages and send messages that are congruent with what you are trying to communicate.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Body language is particularly important when you’re meeting someone for the first time, for example, during a job interview or when meeting a new or potential client. It is also important when you’re trying to influence others, for example, during a meeting or when you’re trying to sell a product, service or idea.</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p:txBody>
      </p:sp>
      <p:sp>
        <p:nvSpPr>
          <p:cNvPr id="97283" name="Slide Number Placeholder 3">
            <a:extLst>
              <a:ext uri="{FF2B5EF4-FFF2-40B4-BE49-F238E27FC236}">
                <a16:creationId xmlns:a16="http://schemas.microsoft.com/office/drawing/2014/main" id="{4E8BC62F-8F7E-D242-8392-C0B001F351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21DBD9F-BC88-AB45-BA37-057EA2A2C03B}" type="slidenum">
              <a:rPr lang="en-CA" altLang="en-US"/>
              <a:pPr>
                <a:spcBef>
                  <a:spcPct val="0"/>
                </a:spcBef>
              </a:pPr>
              <a:t>66</a:t>
            </a:fld>
            <a:endParaRPr lang="en-CA" altLang="en-US"/>
          </a:p>
        </p:txBody>
      </p:sp>
      <p:sp>
        <p:nvSpPr>
          <p:cNvPr id="2" name="Footer Placeholder 1">
            <a:extLst>
              <a:ext uri="{FF2B5EF4-FFF2-40B4-BE49-F238E27FC236}">
                <a16:creationId xmlns:a16="http://schemas.microsoft.com/office/drawing/2014/main" id="{FFD6C88A-CF51-FD43-9B3F-138D6A7FE4BC}"/>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11ED609F-72B2-2844-8140-ED1868B109A8}"/>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12623613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ＭＳ Ｐゴシック" panose="020B0600070205080204" pitchFamily="34" charset="-128"/>
                <a:cs typeface="+mn-cs"/>
              </a:rPr>
              <a:t>Ask participants: To prove my point, I would like you to look at the individuals in this photo. Looking at this picture, what are some of the non-verbal messages being sent out? [ASK THE PARTICIPANTS TO RELATE SPECIFIC BODY LANGUAGE CUES THEY SEE AND THE MESSAGES THEY IDENTIFY.]</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 think we would all agree that a picture paints a thousand words. And without saying a word, each of us create our own picture of who we are, as well as our feelings and attitudes. In this example, all of the people in this picture are dressed in business clothing and appear to be well groomed. The one thing that differs is their body language.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67</a:t>
            </a:fld>
            <a:endParaRPr lang="en-US" altLang="en-US"/>
          </a:p>
        </p:txBody>
      </p:sp>
    </p:spTree>
    <p:extLst>
      <p:ext uri="{BB962C8B-B14F-4D97-AF65-F5344CB8AC3E}">
        <p14:creationId xmlns:p14="http://schemas.microsoft.com/office/powerpoint/2010/main" val="36036690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Body language includes all of the ways that we communicate non-verbally. These include: movement, facial expressions, posture and gestures.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Just because you’re not talking doesn’t mean you’re not communicating. In fact, a large part of what you communicate is actually said through body language cues.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the participants to name some of the body language cues they think they use. [ON A FLIP CHART MAKE FOUR COLUMNS, ONE FOR EACH OF THE FOUR CATEGORIES OF BODY LANGUAGE. RECORD IN EACH COLUMN THE VARIOUS BODY LANGUAGE CUES THE PARTICIPANTS IDENTIFY. (I.E. MOVEMENT, FACIAL EXPRESSION, POSTURE, AND GESTURES)]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Body language is often subconscious. You may or may not even be aware of the messages you are sending. We are continually sending messages using body language. Even when we think our body is at rest, subtle changes in facial expression can communicate strong reactions, thoughts or feelings. It is important to become more aware of the messages you’re sending and more sensitive to the messages you’re receiving from those around you. So, as we go through this section, I want you to think about some of the body language cues that you use and how they might be interpreted.</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In business, your body language can play a huge role in your success or failure in the workplace. It can either help you achieve your goals or it can undermine your efforts.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Today, we have already talked about eye contact, posture, a good handshake and personal space, all of which are important aspects of how we communicate non-verbally using body language. Now we are going take it a step further by identifying some important body language pitfalls to avoid.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68</a:t>
            </a:fld>
            <a:endParaRPr lang="en-US" altLang="en-US"/>
          </a:p>
        </p:txBody>
      </p:sp>
    </p:spTree>
    <p:extLst>
      <p:ext uri="{BB962C8B-B14F-4D97-AF65-F5344CB8AC3E}">
        <p14:creationId xmlns:p14="http://schemas.microsoft.com/office/powerpoint/2010/main" val="6645690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Now that you have a clear idea of what good posture looks like, let’s take a closer look at some examples of posture that may not be sending the intended message.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to look at the woman in this photo. [ON A FLIP CHART MAKE TWO COLUMNS.] Ask participants to identify the messages and attitudes they read. [RECORD THESE IN ONE COLUMN. MESSAGES MAY INCLUDE: AN UNRECEPTIVE OR CLOSED ATTITUDE, HOSTILITY, DEFENSIVENESS, ANGER, ETC.]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the participants to identify the posture and other cues that communicate these messages. [RECORD THE RESPONSES IN THE SECOND COLUMN. CUES INCLUDE: WIDE STANCE, HIPS THRUST TO ONE SIDE, AND ARMS FOLDED ACROSS CHEST, FACIAL EXPRESSION.]</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69</a:t>
            </a:fld>
            <a:endParaRPr lang="en-US" altLang="en-US"/>
          </a:p>
        </p:txBody>
      </p:sp>
    </p:spTree>
    <p:extLst>
      <p:ext uri="{BB962C8B-B14F-4D97-AF65-F5344CB8AC3E}">
        <p14:creationId xmlns:p14="http://schemas.microsoft.com/office/powerpoint/2010/main" val="2211774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CD92509B-57F3-9048-8408-6968FFB63BBB}"/>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1BB317D7-5A39-6845-B57A-34F6C862D6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Then we </a:t>
            </a:r>
            <a:r>
              <a:rPr lang="en-CA" sz="1200" kern="1200" dirty="0">
                <a:solidFill>
                  <a:schemeClr val="tx1"/>
                </a:solidFill>
                <a:effectLst/>
                <a:latin typeface="+mn-lt"/>
                <a:ea typeface="ＭＳ Ｐゴシック" panose="020B0600070205080204" pitchFamily="34" charset="-128"/>
                <a:cs typeface="+mn-cs"/>
              </a:rPr>
              <a:t> </a:t>
            </a:r>
            <a:r>
              <a:rPr lang="en-GB" sz="1200" kern="1200" dirty="0">
                <a:solidFill>
                  <a:schemeClr val="tx1"/>
                </a:solidFill>
                <a:effectLst/>
                <a:latin typeface="+mn-lt"/>
                <a:ea typeface="ＭＳ Ｐゴシック" panose="020B0600070205080204" pitchFamily="34" charset="-128"/>
                <a:cs typeface="+mn-cs"/>
              </a:rPr>
              <a:t>will finish by discussing non-verbal communication, also known as body language. Body language is what your body says when you’re not talking. In this section, we will identify common pitfalls. By avoiding these common mistakes, you will appear more confident and communicate your message more effectively. </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C1EECA23-AAF6-2B4B-BD31-3CFCAA4DC9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78B4CBD-EBE6-3D48-AA80-58082F39A2F0}" type="slidenum">
              <a:rPr lang="en-CA" altLang="en-US"/>
              <a:pPr>
                <a:spcBef>
                  <a:spcPct val="0"/>
                </a:spcBef>
              </a:pPr>
              <a:t>7</a:t>
            </a:fld>
            <a:endParaRPr lang="en-CA" altLang="en-US"/>
          </a:p>
        </p:txBody>
      </p:sp>
      <p:sp>
        <p:nvSpPr>
          <p:cNvPr id="2" name="Footer Placeholder 1">
            <a:extLst>
              <a:ext uri="{FF2B5EF4-FFF2-40B4-BE49-F238E27FC236}">
                <a16:creationId xmlns:a16="http://schemas.microsoft.com/office/drawing/2014/main" id="{4B073853-F847-A848-9B5F-FB33C4A90DE4}"/>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5E04CEC7-2584-2345-AF11-22E7ABEF3A48}"/>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16163316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Let’s take a look at another example.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to look at the man in the photo. [ON A FLIP CHART MAKE TWO COLUMNS.] Ask the participants to identify the messages and attitudes they read in his posture. [RECORD ANSWERS IN ONE COLUMN. MESSAGES MAY INCLUDE: INDECISIVENESS, TIMIDITY, LACK OF LEADERSHIPS SKILL, AND SHYNESS.]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the participants to identify the posture cues that communicate these messages. [RECORD THOSE RESPONSES IN THE SECOND COLUMN. POSTURE CUES MAY INCLUDE: ARMS HANGING LIMPLY BY HIS SIDES, SHOULDERS ARE HUNCHED, ROLLED FORWARD AND IN, AND HEAD IS FORWARD AND DOWN, COMPRESSING THE CHEST.]</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In this example, the non-verbal messages tell us that he is timid, lacks confidence and may even be a bit indecisive. Probably not a good leader.</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70</a:t>
            </a:fld>
            <a:endParaRPr lang="en-US" altLang="en-US"/>
          </a:p>
        </p:txBody>
      </p:sp>
    </p:spTree>
    <p:extLst>
      <p:ext uri="{BB962C8B-B14F-4D97-AF65-F5344CB8AC3E}">
        <p14:creationId xmlns:p14="http://schemas.microsoft.com/office/powerpoint/2010/main" val="40419342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ＭＳ Ｐゴシック" panose="020B0600070205080204" pitchFamily="34" charset="-128"/>
                <a:cs typeface="+mn-cs"/>
              </a:rPr>
              <a:t>Ask participants to look at the woman in the photo and identify the messages and attitudes they read in her posture. [ON A FLIP CHART MAKE TWO COLUMNS AND RECORD THESE IN ONE COLUMN. MESSAGES MAY INCLUDE: FLIRTATIOUSNESS, SEXUALITY, AND NOT SERIOUS ABOUT WORK]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the participants to identify the posture cues that communicate these messages. [RECORD RESPONSES IN THE SECOND COLUMN. POSTURE CUES INCLUDE: EARS, SHOULDERS, AND ANKLES ARE NOT ALIGNED, WEIGHT IS NOT EVENLY DISTRIBUTED, HIP IS THRUST TO ONE SIDE, SHOULDERS ARE UNEVEN, HEAD IS TILTED, AND SHE IS TOUCHING HER EAR.]</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 think in this picture we all agree that there is a disconnect between what she is wearing and her body language. Most would say she looks flirty or like she is more interested in getting a date than working.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visual cues for this impression are that her hip is thrust to one side along with her shoulders being uneven, which creates an S shape that may be considered seductive. Her head is tilted down with her eyes up and she is touching her ear. Together, all of these signals appear flirtatious.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71</a:t>
            </a:fld>
            <a:endParaRPr lang="en-US" altLang="en-US"/>
          </a:p>
        </p:txBody>
      </p:sp>
    </p:spTree>
    <p:extLst>
      <p:ext uri="{BB962C8B-B14F-4D97-AF65-F5344CB8AC3E}">
        <p14:creationId xmlns:p14="http://schemas.microsoft.com/office/powerpoint/2010/main" val="29877712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Here is another example of non-verbal messages that you should avoid.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to look at the man in the photo and identify the messages and attitudes they read. [ON A FLIP CHART MAKE TWO COLUMNS. RECORD ANSWERS IN ONE COLUMN. MESSAGES MAY INCLUDE: DISINTEREST, LACK OF ENTHUSIASM, UNRECEPTIVE ATTITUDE, UNAPPROACHABLE, and ARROGANT.]</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the participants to identify the cues that communicate these messages. [RECORD RESPONSES IN THE SECOND COLUMN. POSTURE CUES INCLUDE: HEAD IS TIPPED BACK AND AWAY, RAISED EYEBROWS, HANDS ARE IN HIS POCKETS, AND HIS BODY IS LEANING BACK AND AWAY.]</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72</a:t>
            </a:fld>
            <a:endParaRPr lang="en-US" altLang="en-US"/>
          </a:p>
        </p:txBody>
      </p:sp>
    </p:spTree>
    <p:extLst>
      <p:ext uri="{BB962C8B-B14F-4D97-AF65-F5344CB8AC3E}">
        <p14:creationId xmlns:p14="http://schemas.microsoft.com/office/powerpoint/2010/main" val="17322366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Body language is important even when we are sitting. Let’s look at one more example.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Would you agree this woman’s posture appears grounded, formal and energized? [THE ELEMENTS THAT CONTRIBUTE TO THESE MESSAGES INCLUDE: STRAIGHT BACK, SITTING FORWARD IN THE CHAIR, FEET PLANTED ON THE FLOOR.]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Are there elements of her posture that could be improved? [OPEN DISCUSSION].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Ideally, her hands should be visible and relaxed. She could accomplish this by simply laying her hands in her lap. Also, her back seems quite straight and stiff. Relaxing a bit more would make her appear more comfortable and approachable.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73</a:t>
            </a:fld>
            <a:endParaRPr lang="en-US" altLang="en-US"/>
          </a:p>
        </p:txBody>
      </p:sp>
    </p:spTree>
    <p:extLst>
      <p:ext uri="{BB962C8B-B14F-4D97-AF65-F5344CB8AC3E}">
        <p14:creationId xmlns:p14="http://schemas.microsoft.com/office/powerpoint/2010/main" val="14610861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Some people have really bad habits that they aren’t even aware of that can be distracting and annoying to others.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Can you think of any examples? [WHISTLING, MAKING JOKES THAT THEY THINK ARE FUNNY BUT ARE ACTUALLY INSULTING TO OTHERS, LEAVING PERSONAL CELL PHONES ON, TALKING REALLY LOUD, ETC.]</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Your hands are an expressive part of your body, so it’s important to be aware of the messages your hand signals are sending. This photo is a good example. As you can see in this picture, pointing your finger at a colleague, co-worker or client is never acceptable.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Under what circumstances might it be acceptable to point your finger? [IN THE DIRECTION OF AN OBJECT AND IN THE DIRECTION OF A GROUP OF PEOPLE, BUT USE AN OPEN HANDED GUESTURE.]</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Pointing your finger is a common gesture and can be entirely appropriate. For example, pointing to indicate a direction, an object at a distance, or a detail close at hand can be useful and imply no negative message. However, pointing your finger at another person, especially if you are angry, agitated or emotional, will likely be perceived as a sign of aggression.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74</a:t>
            </a:fld>
            <a:endParaRPr lang="en-US" altLang="en-US"/>
          </a:p>
        </p:txBody>
      </p:sp>
    </p:spTree>
    <p:extLst>
      <p:ext uri="{BB962C8B-B14F-4D97-AF65-F5344CB8AC3E}">
        <p14:creationId xmlns:p14="http://schemas.microsoft.com/office/powerpoint/2010/main" val="21090655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When your hands are visible, relaxed, and your palms are open, your gesture will be perceived as open and inviting.</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It’s also a good idea to place your hands where they are visible.  When seated at a conference table, for example during a meeting, it’s better to put your hands on the table rather than in your lap.</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hands in this photo are an example of an open gesture. Open gestures put people at ease. They communicate a sense of cooperation and tell people you’re receptive and friendly.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75</a:t>
            </a:fld>
            <a:endParaRPr lang="en-US" altLang="en-US"/>
          </a:p>
        </p:txBody>
      </p:sp>
    </p:spTree>
    <p:extLst>
      <p:ext uri="{BB962C8B-B14F-4D97-AF65-F5344CB8AC3E}">
        <p14:creationId xmlns:p14="http://schemas.microsoft.com/office/powerpoint/2010/main" val="67249298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If you’re distracted or absorbed in a task, it’s sometimes natural to repetitively touch some part of yourself, such as your hair or your face. If you’re nervous or anxious, repetitive self-touching can be a subconscious attempt to calm yourself or protect yourself. However, it’s best to avoid doing this in the workplace as it can give the wrong impression and make others feel uncomfortable.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76</a:t>
            </a:fld>
            <a:endParaRPr lang="en-US" altLang="en-US"/>
          </a:p>
        </p:txBody>
      </p:sp>
    </p:spTree>
    <p:extLst>
      <p:ext uri="{BB962C8B-B14F-4D97-AF65-F5344CB8AC3E}">
        <p14:creationId xmlns:p14="http://schemas.microsoft.com/office/powerpoint/2010/main" val="20231014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Fidgeting, or moving around restlessly, nervously, or impatiently, can also be distracting and irritating to the people around you.</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to name some of the ways they’ve seen people fidget. [EXAMPLES: PICKING YOUR NAILS OR CUTICLES, REPEATEDLY ADJUSTING YOUR CLOTHING, TAPPING YOUR FINGERS, CLICKING YOUR PEN, TAPPING YOUR FOOT.]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77</a:t>
            </a:fld>
            <a:endParaRPr lang="en-US" altLang="en-US"/>
          </a:p>
        </p:txBody>
      </p:sp>
    </p:spTree>
    <p:extLst>
      <p:ext uri="{BB962C8B-B14F-4D97-AF65-F5344CB8AC3E}">
        <p14:creationId xmlns:p14="http://schemas.microsoft.com/office/powerpoint/2010/main" val="6091501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If you wear glasses, don’t get in the habit of looking up over the top of the frames at people. This can communicate disapproval, arrogance or disdain. When your glasses slip down the bridge of your nose, it’s best to put them back where they belong. If they won’t stay put, visit an optometrist for an adjustment.</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78</a:t>
            </a:fld>
            <a:endParaRPr lang="en-US" altLang="en-US"/>
          </a:p>
        </p:txBody>
      </p:sp>
    </p:spTree>
    <p:extLst>
      <p:ext uri="{BB962C8B-B14F-4D97-AF65-F5344CB8AC3E}">
        <p14:creationId xmlns:p14="http://schemas.microsoft.com/office/powerpoint/2010/main" val="23695270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54063"/>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If you want to be a more successful communicator, develop your awareness of body language and use your own body language as a tool to reinforce what you say. Always strive to send consistent messages.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i="1" kern="1200" dirty="0">
                <a:solidFill>
                  <a:schemeClr val="tx1"/>
                </a:solidFill>
                <a:effectLst/>
                <a:latin typeface="+mn-lt"/>
                <a:ea typeface="ＭＳ Ｐゴシック" panose="020B0600070205080204" pitchFamily="34" charset="-128"/>
                <a:cs typeface="+mn-cs"/>
              </a:rPr>
              <a:t>Minding Your Manners Everyday Matters: page 35, 36</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79</a:t>
            </a:fld>
            <a:endParaRPr lang="en-US" altLang="en-US"/>
          </a:p>
        </p:txBody>
      </p:sp>
    </p:spTree>
    <p:extLst>
      <p:ext uri="{BB962C8B-B14F-4D97-AF65-F5344CB8AC3E}">
        <p14:creationId xmlns:p14="http://schemas.microsoft.com/office/powerpoint/2010/main" val="730319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65D28E58-7708-5244-B405-52F0AE92CA86}"/>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4F5D4259-6AC2-C448-ADA1-DD0FB4ADD2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b="1" kern="1200" dirty="0">
                <a:solidFill>
                  <a:schemeClr val="tx1"/>
                </a:solidFill>
                <a:effectLst/>
                <a:latin typeface="+mn-lt"/>
                <a:ea typeface="ＭＳ Ｐゴシック" panose="020B0600070205080204" pitchFamily="34" charset="-128"/>
                <a:cs typeface="+mn-cs"/>
              </a:rPr>
              <a:t>Ask participants: To start off I would like you to think about some of the courtesies that you think are missing in the workplace. In other words, what are some of the things that you have experienced, either in your workplace or when doing business with another company? It could be the way you were treated by someone at work or it might be some interaction you had as a client or when doing business.</a:t>
            </a:r>
            <a:r>
              <a:rPr lang="en-GB" sz="1200" kern="1200" dirty="0">
                <a:solidFill>
                  <a:schemeClr val="tx1"/>
                </a:solidFill>
                <a:effectLst/>
                <a:latin typeface="+mn-lt"/>
                <a:ea typeface="ＭＳ Ｐゴシック" panose="020B0600070205080204" pitchFamily="34" charset="-128"/>
                <a:cs typeface="+mn-cs"/>
              </a:rPr>
              <a:t> </a:t>
            </a:r>
            <a:r>
              <a:rPr lang="en-GB" sz="1200" b="1" i="1" kern="1200" dirty="0">
                <a:solidFill>
                  <a:schemeClr val="tx1"/>
                </a:solidFill>
                <a:effectLst/>
                <a:latin typeface="+mn-lt"/>
                <a:ea typeface="ＭＳ Ｐゴシック" panose="020B0600070205080204" pitchFamily="34" charset="-128"/>
                <a:cs typeface="+mn-cs"/>
              </a:rPr>
              <a:t>Start the discussion by sharing one of your experiences.</a:t>
            </a:r>
            <a:r>
              <a:rPr lang="en-GB" sz="1200" b="1" kern="1200" dirty="0">
                <a:solidFill>
                  <a:schemeClr val="tx1"/>
                </a:solidFill>
                <a:effectLst/>
                <a:latin typeface="+mn-lt"/>
                <a:ea typeface="ＭＳ Ｐゴシック" panose="020B0600070205080204" pitchFamily="34" charset="-128"/>
                <a:cs typeface="+mn-cs"/>
              </a:rPr>
              <a:t> [GIVE PARTICIPANTS 5 MINUTES (AS TIME ALLOWS) TO SHARE THEIR EXPERIENCES.]</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b="1" kern="1200" dirty="0">
                <a:solidFill>
                  <a:schemeClr val="tx1"/>
                </a:solidFill>
                <a:effectLst/>
                <a:latin typeface="+mn-lt"/>
                <a:ea typeface="ＭＳ Ｐゴシック" panose="020B0600070205080204" pitchFamily="34" charset="-128"/>
                <a:cs typeface="+mn-cs"/>
              </a:rPr>
              <a:t>Ask participants: So, what was it about your experience that affected you, and how did these experiences make you feel? If it was at work, did it affect your productivity? If you were planning to do business with a company, did it affect your decision to do business or to be a repeat customer?</a:t>
            </a:r>
            <a:r>
              <a:rPr lang="en-GB" sz="1200" kern="1200" dirty="0">
                <a:solidFill>
                  <a:schemeClr val="tx1"/>
                </a:solidFill>
                <a:effectLst/>
                <a:latin typeface="+mn-lt"/>
                <a:ea typeface="ＭＳ Ｐゴシック" panose="020B0600070205080204" pitchFamily="34" charset="-128"/>
                <a:cs typeface="+mn-cs"/>
              </a:rPr>
              <a:t> </a:t>
            </a:r>
            <a:r>
              <a:rPr lang="en-GB" sz="1200" b="1" kern="1200" dirty="0">
                <a:solidFill>
                  <a:schemeClr val="tx1"/>
                </a:solidFill>
                <a:effectLst/>
                <a:latin typeface="+mn-lt"/>
                <a:ea typeface="ＭＳ Ｐゴシック" panose="020B0600070205080204" pitchFamily="34" charset="-128"/>
                <a:cs typeface="+mn-cs"/>
              </a:rPr>
              <a:t>[GIVE PARTICIPANTS 5 MINUTES (AS TIME ALLOWS) FOR THIS DISCUSSION.]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 think that we would all agree that when we are mistreated in any environment, whether it is in a business or personal situation, it can leave us feeling bad, frustrated or outright angry. As a mistreated client, it can impact your decision to do business with a company. As an employee, it can impact your productivity. Making these kinds of errors can get in the way of your professional credibility and influence people’s impressions of you and your company. Ultimately, it can have a detrimental effect on the success of your business. </a:t>
            </a:r>
            <a:endParaRPr lang="en-CA" sz="1200" kern="1200" dirty="0">
              <a:solidFill>
                <a:schemeClr val="tx1"/>
              </a:solidFill>
              <a:effectLst/>
              <a:latin typeface="+mn-lt"/>
              <a:ea typeface="ＭＳ Ｐゴシック" panose="020B0600070205080204" pitchFamily="34" charset="-128"/>
              <a:cs typeface="+mn-cs"/>
            </a:endParaRPr>
          </a:p>
          <a:p>
            <a:endParaRPr lang="en-US" altLang="en-US" dirty="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123D3005-99A7-8A44-8EE5-BD55B5840C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D5C3B82-EE36-504F-A70F-4E2A44F584DE}" type="slidenum">
              <a:rPr lang="en-CA" altLang="en-US"/>
              <a:pPr>
                <a:spcBef>
                  <a:spcPct val="0"/>
                </a:spcBef>
              </a:pPr>
              <a:t>8</a:t>
            </a:fld>
            <a:endParaRPr lang="en-CA" altLang="en-US"/>
          </a:p>
        </p:txBody>
      </p:sp>
      <p:sp>
        <p:nvSpPr>
          <p:cNvPr id="2" name="Footer Placeholder 1">
            <a:extLst>
              <a:ext uri="{FF2B5EF4-FFF2-40B4-BE49-F238E27FC236}">
                <a16:creationId xmlns:a16="http://schemas.microsoft.com/office/drawing/2014/main" id="{5C43B6B4-1CF5-6744-9C1D-DFD1EB96BC83}"/>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D0BD48FE-8707-1D47-AAE3-5E66EF3F47FE}"/>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17738863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ＭＳ Ｐゴシック" panose="020B0600070205080204" pitchFamily="34" charset="-128"/>
                <a:cs typeface="+mn-cs"/>
              </a:rPr>
              <a:t>In this workshop, we have covered many rules of business etiquette and strategies that will help you succeed at work. These soft skills will also help you appear more confident and appropriate in any professional environment. There are many more rules of business etiquette and, as technology evolves, new rules will continue to be established. When in doubt about appropriateness, always ask yourself what it would be like if everyone behaved that way? Then act accordingly.</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right image can make the difference between just getting by and really succeeding. Image isn’t about brown-nosing, or about being fake or artificial. It’s about being versatile and having the ability to make a good impression in any situation.</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I’m sure that, in your work, you all make every effort to present your company’s products or services in the most professional manner possible. By mastering these business soft skills, you will make a positive statement in any business environment.</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Call to Action: Here is your challenge. Be aware of how your actions, words, and gestures may impact others. Make a commitment to show respect to everyone you interact with, then focus on your work and enjoy the rewards.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a:solidFill>
                <a:schemeClr val="tx1"/>
              </a:solidFill>
              <a:effectLst/>
              <a:latin typeface="+mn-lt"/>
              <a:ea typeface="ＭＳ Ｐゴシック" panose="020B0600070205080204" pitchFamily="34" charset="-128"/>
              <a:cs typeface="+mn-cs"/>
            </a:endParaRPr>
          </a:p>
          <a:p>
            <a:endParaRPr lang="en-US" dirty="0"/>
          </a:p>
        </p:txBody>
      </p:sp>
      <p:sp>
        <p:nvSpPr>
          <p:cNvPr id="4" name="Header Placeholder 3"/>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
        <p:nvSpPr>
          <p:cNvPr id="5" name="Footer Placeholder 4"/>
          <p:cNvSpPr>
            <a:spLocks noGrp="1"/>
          </p:cNvSpPr>
          <p:nvPr>
            <p:ph type="ftr" sz="quarter" idx="4"/>
          </p:nvPr>
        </p:nvSpPr>
        <p:spPr/>
        <p:txBody>
          <a:bodyPr/>
          <a:lstStyle/>
          <a:p>
            <a:pPr>
              <a:defRPr/>
            </a:pPr>
            <a:r>
              <a:rPr lang="en-US"/>
              <a:t>©PERSONALIMPACT.CA</a:t>
            </a:r>
            <a:endParaRPr lang="en-US" dirty="0"/>
          </a:p>
        </p:txBody>
      </p:sp>
      <p:sp>
        <p:nvSpPr>
          <p:cNvPr id="6" name="Slide Number Placeholder 5"/>
          <p:cNvSpPr>
            <a:spLocks noGrp="1"/>
          </p:cNvSpPr>
          <p:nvPr>
            <p:ph type="sldNum" sz="quarter" idx="5"/>
          </p:nvPr>
        </p:nvSpPr>
        <p:spPr/>
        <p:txBody>
          <a:bodyPr/>
          <a:lstStyle/>
          <a:p>
            <a:fld id="{D3BA8737-9AB2-9644-8C52-02F8F0BCDD96}" type="slidenum">
              <a:rPr lang="en-US" altLang="en-US" smtClean="0"/>
              <a:pPr/>
              <a:t>80</a:t>
            </a:fld>
            <a:endParaRPr lang="en-US" altLang="en-US"/>
          </a:p>
        </p:txBody>
      </p:sp>
    </p:spTree>
    <p:extLst>
      <p:ext uri="{BB962C8B-B14F-4D97-AF65-F5344CB8AC3E}">
        <p14:creationId xmlns:p14="http://schemas.microsoft.com/office/powerpoint/2010/main" val="728744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B29DC68A-8CB5-2048-AA12-36FD116D9740}"/>
              </a:ext>
            </a:extLst>
          </p:cNvPr>
          <p:cNvSpPr>
            <a:spLocks noGrp="1" noRot="1" noChangeAspect="1" noTextEdit="1"/>
          </p:cNvSpPr>
          <p:nvPr>
            <p:ph type="sldImg"/>
          </p:nvPr>
        </p:nvSpPr>
        <p:spPr bwMode="auto">
          <a:xfrm>
            <a:off x="685800" y="754063"/>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99C9B9E0-947A-794B-85C3-781D35B938A0}"/>
              </a:ext>
            </a:extLst>
          </p:cNvPr>
          <p:cNvSpPr>
            <a:spLocks noGrp="1"/>
          </p:cNvSpPr>
          <p:nvPr>
            <p:ph type="body" idx="1"/>
          </p:nvPr>
        </p:nvSpPr>
        <p:spPr bwMode="auto">
          <a:xfrm>
            <a:off x="685800" y="4011091"/>
            <a:ext cx="5486400" cy="423544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ＭＳ Ｐゴシック" panose="020B0600070205080204" pitchFamily="34" charset="-128"/>
                <a:cs typeface="+mn-cs"/>
              </a:rPr>
              <a:t>A former United States Congresswoman named Barbara Jordon once stated: “If you're going to play the game properly, you'd better know every rule.” The rules of business conduct are no exception.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 </a:t>
            </a:r>
            <a:endParaRPr lang="en-CA" sz="1200" kern="1200" dirty="0">
              <a:solidFill>
                <a:schemeClr val="tx1"/>
              </a:solidFill>
              <a:effectLst/>
              <a:latin typeface="+mn-lt"/>
              <a:ea typeface="ＭＳ Ｐゴシック" panose="020B0600070205080204" pitchFamily="34" charset="-128"/>
              <a:cs typeface="+mn-cs"/>
            </a:endParaRPr>
          </a:p>
          <a:p>
            <a:r>
              <a:rPr lang="en-GB" sz="1200" kern="1200" dirty="0">
                <a:solidFill>
                  <a:schemeClr val="tx1"/>
                </a:solidFill>
                <a:effectLst/>
                <a:latin typeface="+mn-lt"/>
                <a:ea typeface="ＭＳ Ｐゴシック" panose="020B0600070205080204" pitchFamily="34" charset="-128"/>
                <a:cs typeface="+mn-cs"/>
              </a:rPr>
              <a:t>The rules for business conduct are based on showing consideration to anyone you come into contact with professionally. Because, without basic civility, business relationships can fall apart, affecting company profitability. </a:t>
            </a:r>
            <a:endParaRPr lang="en-CA" sz="1200" kern="1200" dirty="0">
              <a:solidFill>
                <a:schemeClr val="tx1"/>
              </a:solidFill>
              <a:effectLst/>
              <a:latin typeface="+mn-lt"/>
              <a:ea typeface="ＭＳ Ｐゴシック" panose="020B0600070205080204" pitchFamily="34" charset="-128"/>
              <a:cs typeface="+mn-cs"/>
            </a:endParaRPr>
          </a:p>
          <a:p>
            <a:pPr defTabSz="912813" eaLnBrk="1" hangingPunct="1">
              <a:spcBef>
                <a:spcPct val="0"/>
              </a:spcBef>
            </a:pPr>
            <a:endParaRPr lang="en-US" altLang="en-US" dirty="0">
              <a:solidFill>
                <a:srgbClr val="000000"/>
              </a:solidFill>
              <a:ea typeface="ＭＳ Ｐゴシック" panose="020B0600070205080204" pitchFamily="34" charset="-128"/>
            </a:endParaRPr>
          </a:p>
        </p:txBody>
      </p:sp>
      <p:sp>
        <p:nvSpPr>
          <p:cNvPr id="23555" name="Slide Number Placeholder 3">
            <a:extLst>
              <a:ext uri="{FF2B5EF4-FFF2-40B4-BE49-F238E27FC236}">
                <a16:creationId xmlns:a16="http://schemas.microsoft.com/office/drawing/2014/main" id="{6B9AB56D-3503-9D49-ACD7-BFF5FC875E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166D5F5-87D9-F04B-B8C9-38477F08AEFD}" type="slidenum">
              <a:rPr lang="en-US" altLang="en-US"/>
              <a:pPr>
                <a:spcBef>
                  <a:spcPct val="0"/>
                </a:spcBef>
              </a:pPr>
              <a:t>9</a:t>
            </a:fld>
            <a:endParaRPr lang="en-US" altLang="en-US"/>
          </a:p>
        </p:txBody>
      </p:sp>
      <p:sp>
        <p:nvSpPr>
          <p:cNvPr id="2" name="Footer Placeholder 1">
            <a:extLst>
              <a:ext uri="{FF2B5EF4-FFF2-40B4-BE49-F238E27FC236}">
                <a16:creationId xmlns:a16="http://schemas.microsoft.com/office/drawing/2014/main" id="{C5368D37-118A-DF49-8F72-0551A923F60B}"/>
              </a:ext>
            </a:extLst>
          </p:cNvPr>
          <p:cNvSpPr>
            <a:spLocks noGrp="1"/>
          </p:cNvSpPr>
          <p:nvPr>
            <p:ph type="ftr" sz="quarter" idx="4"/>
          </p:nvPr>
        </p:nvSpPr>
        <p:spPr/>
        <p:txBody>
          <a:bodyPr/>
          <a:lstStyle/>
          <a:p>
            <a:pPr>
              <a:defRPr/>
            </a:pPr>
            <a:r>
              <a:rPr lang="en-US"/>
              <a:t>©PERSONALIMPACT.CA</a:t>
            </a:r>
            <a:endParaRPr lang="en-US" dirty="0"/>
          </a:p>
        </p:txBody>
      </p:sp>
      <p:sp>
        <p:nvSpPr>
          <p:cNvPr id="3" name="Header Placeholder 2">
            <a:extLst>
              <a:ext uri="{FF2B5EF4-FFF2-40B4-BE49-F238E27FC236}">
                <a16:creationId xmlns:a16="http://schemas.microsoft.com/office/drawing/2014/main" id="{E4C0DA7D-0441-E84E-9869-06811EDF0C3E}"/>
              </a:ext>
            </a:extLst>
          </p:cNvPr>
          <p:cNvSpPr>
            <a:spLocks noGrp="1"/>
          </p:cNvSpPr>
          <p:nvPr>
            <p:ph type="hdr" sz="quarter"/>
          </p:nvPr>
        </p:nvSpPr>
        <p:spPr/>
        <p:txBody>
          <a:bodyPr/>
          <a:lstStyle/>
          <a:p>
            <a:pPr algn="ctr">
              <a:defRPr/>
            </a:pPr>
            <a:r>
              <a:rPr lang="en-US"/>
              <a:t>BUSINESS ETIQUETTE TRAINING KIT</a:t>
            </a:r>
            <a:r>
              <a:rPr lang="en-CA"/>
              <a:t>™ </a:t>
            </a:r>
            <a:endParaRPr lang="en-US"/>
          </a:p>
          <a:p>
            <a:pPr algn="ctr">
              <a:defRPr/>
            </a:pPr>
            <a:endParaRPr lang="en-US" dirty="0"/>
          </a:p>
        </p:txBody>
      </p:sp>
    </p:spTree>
    <p:extLst>
      <p:ext uri="{BB962C8B-B14F-4D97-AF65-F5344CB8AC3E}">
        <p14:creationId xmlns:p14="http://schemas.microsoft.com/office/powerpoint/2010/main" val="3581621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75302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4781550"/>
          </a:xfrm>
          <a:prstGeom prst="rect">
            <a:avLst/>
          </a:prstGeom>
        </p:spPr>
        <p:txBody>
          <a:bodyPr/>
          <a:lstStyle>
            <a:lvl1pPr marL="0" indent="0">
              <a:buNone/>
              <a:defRPr sz="1800"/>
            </a:lvl1pPr>
          </a:lstStyle>
          <a:p>
            <a:pPr lvl="0"/>
            <a:r>
              <a:rPr lang="en-US" noProof="0"/>
              <a:t>Click icon to add picture</a:t>
            </a:r>
          </a:p>
        </p:txBody>
      </p:sp>
    </p:spTree>
    <p:extLst>
      <p:ext uri="{BB962C8B-B14F-4D97-AF65-F5344CB8AC3E}">
        <p14:creationId xmlns:p14="http://schemas.microsoft.com/office/powerpoint/2010/main" val="176346610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Vertical Title and Text">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70DC86D1-C2D9-694F-A0B7-ACED7EB8375F}"/>
              </a:ext>
            </a:extLst>
          </p:cNvPr>
          <p:cNvSpPr/>
          <p:nvPr userDrawn="1"/>
        </p:nvSpPr>
        <p:spPr>
          <a:xfrm rot="5400000">
            <a:off x="6405563" y="742950"/>
            <a:ext cx="4664075" cy="4664075"/>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Oval 3">
            <a:extLst>
              <a:ext uri="{FF2B5EF4-FFF2-40B4-BE49-F238E27FC236}">
                <a16:creationId xmlns:a16="http://schemas.microsoft.com/office/drawing/2014/main" id="{1C440C91-2479-FD4C-BAC1-97BBD4A080C9}"/>
              </a:ext>
            </a:extLst>
          </p:cNvPr>
          <p:cNvSpPr/>
          <p:nvPr userDrawn="1"/>
        </p:nvSpPr>
        <p:spPr>
          <a:xfrm rot="5400000">
            <a:off x="9235282" y="4590256"/>
            <a:ext cx="2008188" cy="2009775"/>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5" name="Group 4">
            <a:extLst>
              <a:ext uri="{FF2B5EF4-FFF2-40B4-BE49-F238E27FC236}">
                <a16:creationId xmlns:a16="http://schemas.microsoft.com/office/drawing/2014/main" id="{F89CD267-B493-354D-B016-2D45A24DCF0B}"/>
              </a:ext>
            </a:extLst>
          </p:cNvPr>
          <p:cNvGrpSpPr/>
          <p:nvPr userDrawn="1"/>
        </p:nvGrpSpPr>
        <p:grpSpPr>
          <a:xfrm>
            <a:off x="6702131" y="930782"/>
            <a:ext cx="5138665" cy="4287472"/>
            <a:chOff x="6702131" y="968882"/>
            <a:chExt cx="5138665" cy="4287472"/>
          </a:xfrm>
          <a:solidFill>
            <a:srgbClr val="6B9EA5"/>
          </a:solidFill>
        </p:grpSpPr>
        <p:sp>
          <p:nvSpPr>
            <p:cNvPr id="6" name="Oval 5">
              <a:extLst>
                <a:ext uri="{FF2B5EF4-FFF2-40B4-BE49-F238E27FC236}">
                  <a16:creationId xmlns:a16="http://schemas.microsoft.com/office/drawing/2014/main" id="{7E234299-AB4F-0546-85B4-E74BFE0DC530}"/>
                </a:ext>
              </a:extLst>
            </p:cNvPr>
            <p:cNvSpPr/>
            <p:nvPr/>
          </p:nvSpPr>
          <p:spPr>
            <a:xfrm>
              <a:off x="6702131" y="1128902"/>
              <a:ext cx="4127452" cy="412745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Oval 6">
              <a:extLst>
                <a:ext uri="{FF2B5EF4-FFF2-40B4-BE49-F238E27FC236}">
                  <a16:creationId xmlns:a16="http://schemas.microsoft.com/office/drawing/2014/main" id="{D4FBC86B-9B6C-3E44-B461-39C2E1EE55A4}"/>
                </a:ext>
              </a:extLst>
            </p:cNvPr>
            <p:cNvSpPr/>
            <p:nvPr/>
          </p:nvSpPr>
          <p:spPr>
            <a:xfrm>
              <a:off x="9818370" y="968882"/>
              <a:ext cx="2022426" cy="2022426"/>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8" name="Oval 7">
            <a:extLst>
              <a:ext uri="{FF2B5EF4-FFF2-40B4-BE49-F238E27FC236}">
                <a16:creationId xmlns:a16="http://schemas.microsoft.com/office/drawing/2014/main" id="{636024E0-82AE-9841-A1A7-ED221A63815C}"/>
              </a:ext>
            </a:extLst>
          </p:cNvPr>
          <p:cNvSpPr/>
          <p:nvPr userDrawn="1"/>
        </p:nvSpPr>
        <p:spPr>
          <a:xfrm>
            <a:off x="6418263" y="511175"/>
            <a:ext cx="1289050" cy="1289050"/>
          </a:xfrm>
          <a:prstGeom prst="ellips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Oval 8">
            <a:extLst>
              <a:ext uri="{FF2B5EF4-FFF2-40B4-BE49-F238E27FC236}">
                <a16:creationId xmlns:a16="http://schemas.microsoft.com/office/drawing/2014/main" id="{575B1443-9B11-D341-B91E-2B25D89330E5}"/>
              </a:ext>
            </a:extLst>
          </p:cNvPr>
          <p:cNvSpPr/>
          <p:nvPr userDrawn="1"/>
        </p:nvSpPr>
        <p:spPr>
          <a:xfrm>
            <a:off x="8445500" y="673100"/>
            <a:ext cx="306388" cy="30638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Oval 9">
            <a:extLst>
              <a:ext uri="{FF2B5EF4-FFF2-40B4-BE49-F238E27FC236}">
                <a16:creationId xmlns:a16="http://schemas.microsoft.com/office/drawing/2014/main" id="{C82CDD3B-1608-5F4E-A2B3-38860176688E}"/>
              </a:ext>
            </a:extLst>
          </p:cNvPr>
          <p:cNvSpPr/>
          <p:nvPr userDrawn="1"/>
        </p:nvSpPr>
        <p:spPr>
          <a:xfrm>
            <a:off x="6256338" y="2032000"/>
            <a:ext cx="306387" cy="30638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Oval 10">
            <a:extLst>
              <a:ext uri="{FF2B5EF4-FFF2-40B4-BE49-F238E27FC236}">
                <a16:creationId xmlns:a16="http://schemas.microsoft.com/office/drawing/2014/main" id="{4CB457B8-A01F-CB47-A6F6-BD638FA7B8ED}"/>
              </a:ext>
            </a:extLst>
          </p:cNvPr>
          <p:cNvSpPr/>
          <p:nvPr userDrawn="1"/>
        </p:nvSpPr>
        <p:spPr>
          <a:xfrm>
            <a:off x="6002338" y="4113213"/>
            <a:ext cx="306387" cy="306387"/>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Oval 11">
            <a:extLst>
              <a:ext uri="{FF2B5EF4-FFF2-40B4-BE49-F238E27FC236}">
                <a16:creationId xmlns:a16="http://schemas.microsoft.com/office/drawing/2014/main" id="{D9748D67-CE85-614C-8926-06ABD57A07F3}"/>
              </a:ext>
            </a:extLst>
          </p:cNvPr>
          <p:cNvSpPr/>
          <p:nvPr userDrawn="1"/>
        </p:nvSpPr>
        <p:spPr>
          <a:xfrm>
            <a:off x="8863013" y="5565775"/>
            <a:ext cx="306387" cy="30797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Oval 12">
            <a:extLst>
              <a:ext uri="{FF2B5EF4-FFF2-40B4-BE49-F238E27FC236}">
                <a16:creationId xmlns:a16="http://schemas.microsoft.com/office/drawing/2014/main" id="{AE4C90EF-D9BE-1B40-9991-F7F1B3D17679}"/>
              </a:ext>
            </a:extLst>
          </p:cNvPr>
          <p:cNvSpPr/>
          <p:nvPr userDrawn="1"/>
        </p:nvSpPr>
        <p:spPr>
          <a:xfrm>
            <a:off x="11069638" y="3035300"/>
            <a:ext cx="306387" cy="30638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14" name="Group 13">
            <a:extLst>
              <a:ext uri="{FF2B5EF4-FFF2-40B4-BE49-F238E27FC236}">
                <a16:creationId xmlns:a16="http://schemas.microsoft.com/office/drawing/2014/main" id="{088ED1CF-11DB-894E-BDDE-ACD9F2885188}"/>
              </a:ext>
            </a:extLst>
          </p:cNvPr>
          <p:cNvGrpSpPr/>
          <p:nvPr userDrawn="1"/>
        </p:nvGrpSpPr>
        <p:grpSpPr>
          <a:xfrm rot="10280806">
            <a:off x="5414258" y="2757639"/>
            <a:ext cx="1395496" cy="1164340"/>
            <a:chOff x="6702131" y="968882"/>
            <a:chExt cx="5138665" cy="4287472"/>
          </a:xfrm>
          <a:solidFill>
            <a:schemeClr val="bg1"/>
          </a:solidFill>
          <a:effectLst>
            <a:outerShdw blurRad="63500" sx="102000" sy="102000" algn="ctr" rotWithShape="0">
              <a:prstClr val="black">
                <a:alpha val="40000"/>
              </a:prstClr>
            </a:outerShdw>
          </a:effectLst>
        </p:grpSpPr>
        <p:sp>
          <p:nvSpPr>
            <p:cNvPr id="15" name="Oval 14">
              <a:extLst>
                <a:ext uri="{FF2B5EF4-FFF2-40B4-BE49-F238E27FC236}">
                  <a16:creationId xmlns:a16="http://schemas.microsoft.com/office/drawing/2014/main" id="{21BB4844-7D6D-9246-9285-5F318A6184B7}"/>
                </a:ext>
              </a:extLst>
            </p:cNvPr>
            <p:cNvSpPr/>
            <p:nvPr/>
          </p:nvSpPr>
          <p:spPr>
            <a:xfrm>
              <a:off x="6702131" y="1128902"/>
              <a:ext cx="4127452" cy="412745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 name="Oval 15">
              <a:extLst>
                <a:ext uri="{FF2B5EF4-FFF2-40B4-BE49-F238E27FC236}">
                  <a16:creationId xmlns:a16="http://schemas.microsoft.com/office/drawing/2014/main" id="{13DA8648-6D3B-9C41-80F1-8CCD15199C16}"/>
                </a:ext>
              </a:extLst>
            </p:cNvPr>
            <p:cNvSpPr/>
            <p:nvPr/>
          </p:nvSpPr>
          <p:spPr>
            <a:xfrm>
              <a:off x="9818370" y="968882"/>
              <a:ext cx="2022426" cy="2022426"/>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24" name="Picture Placeholder 23">
            <a:extLst/>
          </p:cNvPr>
          <p:cNvSpPr>
            <a:spLocks noGrp="1"/>
          </p:cNvSpPr>
          <p:nvPr>
            <p:ph type="pic" sz="quarter" idx="10"/>
          </p:nvPr>
        </p:nvSpPr>
        <p:spPr>
          <a:xfrm>
            <a:off x="6877042" y="1290017"/>
            <a:ext cx="3719998" cy="3719998"/>
          </a:xfrm>
          <a:prstGeom prst="ellipse">
            <a:avLst/>
          </a:prstGeom>
        </p:spPr>
        <p:txBody>
          <a:bodyPr/>
          <a:lstStyle/>
          <a:p>
            <a:pPr lvl="0"/>
            <a:endParaRPr lang="en-US" noProof="0"/>
          </a:p>
        </p:txBody>
      </p:sp>
    </p:spTree>
    <p:extLst>
      <p:ext uri="{BB962C8B-B14F-4D97-AF65-F5344CB8AC3E}">
        <p14:creationId xmlns:p14="http://schemas.microsoft.com/office/powerpoint/2010/main" val="46084411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R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069139"/>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5" name="Text Placeholder 2"/>
          <p:cNvSpPr>
            <a:spLocks noGrp="1"/>
          </p:cNvSpPr>
          <p:nvPr>
            <p:ph idx="1"/>
          </p:nvPr>
        </p:nvSpPr>
        <p:spPr>
          <a:xfrm>
            <a:off x="609600" y="1371600"/>
            <a:ext cx="10972800" cy="4953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6904216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3BC29E-CE4E-864A-AE9D-DC08C024940C}"/>
              </a:ext>
            </a:extLst>
          </p:cNvPr>
          <p:cNvSpPr/>
          <p:nvPr/>
        </p:nvSpPr>
        <p:spPr>
          <a:xfrm>
            <a:off x="4294188" y="5503863"/>
            <a:ext cx="1173162" cy="1031875"/>
          </a:xfrm>
          <a:prstGeom prst="rect">
            <a:avLst/>
          </a:prstGeom>
          <a:solidFill>
            <a:schemeClr val="bg1">
              <a:lumMod val="95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D4F1CFCD-E221-9945-A713-DA1F014C05E9}"/>
              </a:ext>
            </a:extLst>
          </p:cNvPr>
          <p:cNvSpPr/>
          <p:nvPr/>
        </p:nvSpPr>
        <p:spPr>
          <a:xfrm>
            <a:off x="2171700" y="1354138"/>
            <a:ext cx="3295650" cy="5181600"/>
          </a:xfrm>
          <a:prstGeom prst="rect">
            <a:avLst/>
          </a:prstGeom>
          <a:noFill/>
          <a:ln w="50800">
            <a:solidFill>
              <a:srgbClr val="6B9EA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6B9EA5"/>
              </a:solidFill>
            </a:endParaRPr>
          </a:p>
        </p:txBody>
      </p:sp>
      <p:sp>
        <p:nvSpPr>
          <p:cNvPr id="3" name="Picture Placeholder 2">
            <a:extLst/>
          </p:cNvPr>
          <p:cNvSpPr>
            <a:spLocks noGrp="1"/>
          </p:cNvSpPr>
          <p:nvPr>
            <p:ph type="pic" sz="quarter" idx="10"/>
          </p:nvPr>
        </p:nvSpPr>
        <p:spPr>
          <a:xfrm>
            <a:off x="539261" y="650631"/>
            <a:ext cx="4563091" cy="5556738"/>
          </a:xfrm>
          <a:prstGeom prst="rect">
            <a:avLst/>
          </a:prstGeom>
        </p:spPr>
        <p:txBody>
          <a:bodyPr/>
          <a:lstStyle/>
          <a:p>
            <a:pPr lvl="0"/>
            <a:r>
              <a:rPr lang="en-CA" noProof="0"/>
              <a:t>Drag picture to placeholder or click icon to add</a:t>
            </a:r>
            <a:endParaRPr lang="en-US" noProof="0"/>
          </a:p>
        </p:txBody>
      </p:sp>
    </p:spTree>
    <p:extLst>
      <p:ext uri="{BB962C8B-B14F-4D97-AF65-F5344CB8AC3E}">
        <p14:creationId xmlns:p14="http://schemas.microsoft.com/office/powerpoint/2010/main" val="82251964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609600" y="0"/>
            <a:ext cx="4541520" cy="6858000"/>
          </a:xfrm>
          <a:prstGeom prst="rect">
            <a:avLst/>
          </a:prstGeom>
        </p:spPr>
        <p:txBody>
          <a:bodyPr/>
          <a:lstStyle/>
          <a:p>
            <a:pPr lvl="0"/>
            <a:r>
              <a:rPr lang="en-CA" noProof="0"/>
              <a:t>Drag picture to placeholder or click icon to add</a:t>
            </a:r>
            <a:endParaRPr lang="en-US" noProof="0"/>
          </a:p>
        </p:txBody>
      </p:sp>
    </p:spTree>
    <p:extLst>
      <p:ext uri="{BB962C8B-B14F-4D97-AF65-F5344CB8AC3E}">
        <p14:creationId xmlns:p14="http://schemas.microsoft.com/office/powerpoint/2010/main" val="2160905629"/>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1872343" y="1175656"/>
            <a:ext cx="4057323" cy="5031713"/>
          </a:xfrm>
          <a:prstGeom prst="rect">
            <a:avLst/>
          </a:prstGeom>
          <a:effectLst>
            <a:outerShdw blurRad="63500" sx="102000" sy="102000" algn="ctr" rotWithShape="0">
              <a:prstClr val="black">
                <a:alpha val="40000"/>
              </a:prstClr>
            </a:outerShdw>
          </a:effectLst>
        </p:spPr>
        <p:txBody>
          <a:bodyPr/>
          <a:lstStyle/>
          <a:p>
            <a:pPr lvl="0"/>
            <a:r>
              <a:rPr lang="en-CA" noProof="0"/>
              <a:t>Drag picture to placeholder or click icon to add</a:t>
            </a:r>
            <a:endParaRPr lang="en-US" noProof="0"/>
          </a:p>
        </p:txBody>
      </p:sp>
      <p:sp>
        <p:nvSpPr>
          <p:cNvPr id="5" name="Picture Placeholder 2">
            <a:extLst/>
          </p:cNvPr>
          <p:cNvSpPr>
            <a:spLocks noGrp="1"/>
          </p:cNvSpPr>
          <p:nvPr>
            <p:ph type="pic" sz="quarter" idx="11"/>
          </p:nvPr>
        </p:nvSpPr>
        <p:spPr>
          <a:xfrm>
            <a:off x="6262334" y="1175656"/>
            <a:ext cx="4057323" cy="5031713"/>
          </a:xfrm>
          <a:prstGeom prst="rect">
            <a:avLst/>
          </a:prstGeom>
          <a:effectLst>
            <a:outerShdw blurRad="63500" sx="102000" sy="102000" algn="ctr" rotWithShape="0">
              <a:prstClr val="black">
                <a:alpha val="40000"/>
              </a:prstClr>
            </a:outerShdw>
          </a:effectLst>
        </p:spPr>
        <p:txBody>
          <a:bodyPr/>
          <a:lstStyle/>
          <a:p>
            <a:pPr lvl="0"/>
            <a:r>
              <a:rPr lang="en-CA" noProof="0"/>
              <a:t>Drag picture to placeholder or click icon to add</a:t>
            </a:r>
            <a:endParaRPr lang="en-US" noProof="0"/>
          </a:p>
        </p:txBody>
      </p:sp>
    </p:spTree>
    <p:extLst>
      <p:ext uri="{BB962C8B-B14F-4D97-AF65-F5344CB8AC3E}">
        <p14:creationId xmlns:p14="http://schemas.microsoft.com/office/powerpoint/2010/main" val="283824060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B80ED97A-9EC2-5C41-B46A-804E2CC5B34B}"/>
              </a:ext>
            </a:extLst>
          </p:cNvPr>
          <p:cNvCxnSpPr>
            <a:cxnSpLocks/>
          </p:cNvCxnSpPr>
          <p:nvPr/>
        </p:nvCxnSpPr>
        <p:spPr>
          <a:xfrm>
            <a:off x="6096000" y="1736725"/>
            <a:ext cx="0" cy="3971925"/>
          </a:xfrm>
          <a:prstGeom prst="line">
            <a:avLst/>
          </a:prstGeom>
          <a:ln w="38100" cmpd="dbl">
            <a:solidFill>
              <a:srgbClr val="0070C0"/>
            </a:solidFill>
            <a:prstDash val="dashDot"/>
          </a:ln>
        </p:spPr>
        <p:style>
          <a:lnRef idx="1">
            <a:schemeClr val="accent1"/>
          </a:lnRef>
          <a:fillRef idx="0">
            <a:schemeClr val="accent1"/>
          </a:fillRef>
          <a:effectRef idx="0">
            <a:schemeClr val="accent1"/>
          </a:effectRef>
          <a:fontRef idx="minor">
            <a:schemeClr val="tx1"/>
          </a:fontRef>
        </p:style>
      </p:cxnSp>
      <p:sp>
        <p:nvSpPr>
          <p:cNvPr id="2" name="Picture Placeholder 2">
            <a:extLst/>
          </p:cNvPr>
          <p:cNvSpPr>
            <a:spLocks noGrp="1"/>
          </p:cNvSpPr>
          <p:nvPr>
            <p:ph type="pic" sz="quarter" idx="10"/>
          </p:nvPr>
        </p:nvSpPr>
        <p:spPr>
          <a:xfrm>
            <a:off x="660400" y="1241787"/>
            <a:ext cx="1511299" cy="1603012"/>
          </a:xfrm>
          <a:prstGeom prst="rect">
            <a:avLst/>
          </a:prstGeom>
        </p:spPr>
        <p:txBody>
          <a:bodyPr/>
          <a:lstStyle/>
          <a:p>
            <a:pPr lvl="0"/>
            <a:r>
              <a:rPr lang="en-US" noProof="0"/>
              <a:t>Click icon to add picture</a:t>
            </a:r>
          </a:p>
        </p:txBody>
      </p:sp>
      <p:sp>
        <p:nvSpPr>
          <p:cNvPr id="14" name="Picture Placeholder 2">
            <a:extLst/>
          </p:cNvPr>
          <p:cNvSpPr>
            <a:spLocks noGrp="1"/>
          </p:cNvSpPr>
          <p:nvPr>
            <p:ph type="pic" sz="quarter" idx="11"/>
          </p:nvPr>
        </p:nvSpPr>
        <p:spPr>
          <a:xfrm>
            <a:off x="2324100" y="1241787"/>
            <a:ext cx="1511299" cy="1603012"/>
          </a:xfrm>
          <a:prstGeom prst="rect">
            <a:avLst/>
          </a:prstGeom>
        </p:spPr>
        <p:txBody>
          <a:bodyPr/>
          <a:lstStyle/>
          <a:p>
            <a:pPr lvl="0"/>
            <a:r>
              <a:rPr lang="en-US" noProof="0"/>
              <a:t>Click icon to add picture</a:t>
            </a:r>
          </a:p>
        </p:txBody>
      </p:sp>
      <p:sp>
        <p:nvSpPr>
          <p:cNvPr id="15" name="Picture Placeholder 2">
            <a:extLst/>
          </p:cNvPr>
          <p:cNvSpPr>
            <a:spLocks noGrp="1"/>
          </p:cNvSpPr>
          <p:nvPr>
            <p:ph type="pic" sz="quarter" idx="12"/>
          </p:nvPr>
        </p:nvSpPr>
        <p:spPr>
          <a:xfrm>
            <a:off x="3987800" y="1241787"/>
            <a:ext cx="1511299" cy="1603012"/>
          </a:xfrm>
          <a:prstGeom prst="rect">
            <a:avLst/>
          </a:prstGeom>
        </p:spPr>
        <p:txBody>
          <a:bodyPr/>
          <a:lstStyle/>
          <a:p>
            <a:pPr lvl="0"/>
            <a:r>
              <a:rPr lang="en-US" noProof="0"/>
              <a:t>Click icon to add picture</a:t>
            </a:r>
          </a:p>
        </p:txBody>
      </p:sp>
      <p:sp>
        <p:nvSpPr>
          <p:cNvPr id="17" name="Picture Placeholder 2">
            <a:extLst/>
          </p:cNvPr>
          <p:cNvSpPr>
            <a:spLocks noGrp="1"/>
          </p:cNvSpPr>
          <p:nvPr>
            <p:ph type="pic" sz="quarter" idx="13"/>
          </p:nvPr>
        </p:nvSpPr>
        <p:spPr>
          <a:xfrm>
            <a:off x="660400" y="2932293"/>
            <a:ext cx="1511299" cy="1603012"/>
          </a:xfrm>
          <a:prstGeom prst="rect">
            <a:avLst/>
          </a:prstGeom>
        </p:spPr>
        <p:txBody>
          <a:bodyPr/>
          <a:lstStyle/>
          <a:p>
            <a:pPr lvl="0"/>
            <a:r>
              <a:rPr lang="en-US" noProof="0"/>
              <a:t>Click icon to add picture</a:t>
            </a:r>
          </a:p>
        </p:txBody>
      </p:sp>
      <p:sp>
        <p:nvSpPr>
          <p:cNvPr id="18" name="Picture Placeholder 2">
            <a:extLst/>
          </p:cNvPr>
          <p:cNvSpPr>
            <a:spLocks noGrp="1"/>
          </p:cNvSpPr>
          <p:nvPr>
            <p:ph type="pic" sz="quarter" idx="14"/>
          </p:nvPr>
        </p:nvSpPr>
        <p:spPr>
          <a:xfrm>
            <a:off x="2324100" y="2932293"/>
            <a:ext cx="1511299" cy="1603012"/>
          </a:xfrm>
          <a:prstGeom prst="rect">
            <a:avLst/>
          </a:prstGeom>
        </p:spPr>
        <p:txBody>
          <a:bodyPr/>
          <a:lstStyle/>
          <a:p>
            <a:pPr lvl="0"/>
            <a:r>
              <a:rPr lang="en-US" noProof="0"/>
              <a:t>Click icon to add picture</a:t>
            </a:r>
          </a:p>
        </p:txBody>
      </p:sp>
      <p:sp>
        <p:nvSpPr>
          <p:cNvPr id="19" name="Picture Placeholder 2">
            <a:extLst/>
          </p:cNvPr>
          <p:cNvSpPr>
            <a:spLocks noGrp="1"/>
          </p:cNvSpPr>
          <p:nvPr>
            <p:ph type="pic" sz="quarter" idx="15"/>
          </p:nvPr>
        </p:nvSpPr>
        <p:spPr>
          <a:xfrm>
            <a:off x="3987800" y="2932293"/>
            <a:ext cx="1511299" cy="1603012"/>
          </a:xfrm>
          <a:prstGeom prst="rect">
            <a:avLst/>
          </a:prstGeom>
        </p:spPr>
        <p:txBody>
          <a:bodyPr/>
          <a:lstStyle/>
          <a:p>
            <a:pPr lvl="0"/>
            <a:r>
              <a:rPr lang="en-US" noProof="0"/>
              <a:t>Click icon to add picture</a:t>
            </a:r>
          </a:p>
        </p:txBody>
      </p:sp>
      <p:sp>
        <p:nvSpPr>
          <p:cNvPr id="20" name="Picture Placeholder 2">
            <a:extLst/>
          </p:cNvPr>
          <p:cNvSpPr>
            <a:spLocks noGrp="1"/>
          </p:cNvSpPr>
          <p:nvPr>
            <p:ph type="pic" sz="quarter" idx="16"/>
          </p:nvPr>
        </p:nvSpPr>
        <p:spPr>
          <a:xfrm>
            <a:off x="660400" y="4622799"/>
            <a:ext cx="1511299" cy="1603012"/>
          </a:xfrm>
          <a:prstGeom prst="rect">
            <a:avLst/>
          </a:prstGeom>
        </p:spPr>
        <p:txBody>
          <a:bodyPr/>
          <a:lstStyle/>
          <a:p>
            <a:pPr lvl="0"/>
            <a:r>
              <a:rPr lang="en-US" noProof="0"/>
              <a:t>Click icon to add picture</a:t>
            </a:r>
          </a:p>
        </p:txBody>
      </p:sp>
      <p:sp>
        <p:nvSpPr>
          <p:cNvPr id="21" name="Picture Placeholder 2">
            <a:extLst/>
          </p:cNvPr>
          <p:cNvSpPr>
            <a:spLocks noGrp="1"/>
          </p:cNvSpPr>
          <p:nvPr>
            <p:ph type="pic" sz="quarter" idx="17"/>
          </p:nvPr>
        </p:nvSpPr>
        <p:spPr>
          <a:xfrm>
            <a:off x="2324100" y="4622799"/>
            <a:ext cx="1511299" cy="1603012"/>
          </a:xfrm>
          <a:prstGeom prst="rect">
            <a:avLst/>
          </a:prstGeom>
        </p:spPr>
        <p:txBody>
          <a:bodyPr/>
          <a:lstStyle/>
          <a:p>
            <a:pPr lvl="0"/>
            <a:r>
              <a:rPr lang="en-US" noProof="0"/>
              <a:t>Click icon to add picture</a:t>
            </a:r>
          </a:p>
        </p:txBody>
      </p:sp>
      <p:sp>
        <p:nvSpPr>
          <p:cNvPr id="22" name="Picture Placeholder 2">
            <a:extLst/>
          </p:cNvPr>
          <p:cNvSpPr>
            <a:spLocks noGrp="1"/>
          </p:cNvSpPr>
          <p:nvPr>
            <p:ph type="pic" sz="quarter" idx="18"/>
          </p:nvPr>
        </p:nvSpPr>
        <p:spPr>
          <a:xfrm>
            <a:off x="3987800" y="4622799"/>
            <a:ext cx="1511299" cy="1603012"/>
          </a:xfrm>
          <a:prstGeom prst="rect">
            <a:avLst/>
          </a:prstGeom>
        </p:spPr>
        <p:txBody>
          <a:bodyPr/>
          <a:lstStyle/>
          <a:p>
            <a:pPr lvl="0"/>
            <a:r>
              <a:rPr lang="en-US" noProof="0"/>
              <a:t>Click icon to add picture</a:t>
            </a:r>
          </a:p>
        </p:txBody>
      </p:sp>
      <p:sp>
        <p:nvSpPr>
          <p:cNvPr id="23" name="Picture Placeholder 2">
            <a:extLst/>
          </p:cNvPr>
          <p:cNvSpPr>
            <a:spLocks noGrp="1"/>
          </p:cNvSpPr>
          <p:nvPr>
            <p:ph type="pic" sz="quarter" idx="19"/>
          </p:nvPr>
        </p:nvSpPr>
        <p:spPr>
          <a:xfrm>
            <a:off x="6651336" y="1241787"/>
            <a:ext cx="1511299" cy="1603012"/>
          </a:xfrm>
          <a:prstGeom prst="rect">
            <a:avLst/>
          </a:prstGeom>
        </p:spPr>
        <p:txBody>
          <a:bodyPr/>
          <a:lstStyle/>
          <a:p>
            <a:pPr lvl="0"/>
            <a:r>
              <a:rPr lang="en-US" noProof="0"/>
              <a:t>Click icon to add picture</a:t>
            </a:r>
          </a:p>
        </p:txBody>
      </p:sp>
      <p:sp>
        <p:nvSpPr>
          <p:cNvPr id="24" name="Picture Placeholder 2">
            <a:extLst/>
          </p:cNvPr>
          <p:cNvSpPr>
            <a:spLocks noGrp="1"/>
          </p:cNvSpPr>
          <p:nvPr>
            <p:ph type="pic" sz="quarter" idx="20"/>
          </p:nvPr>
        </p:nvSpPr>
        <p:spPr>
          <a:xfrm>
            <a:off x="8315036" y="1241787"/>
            <a:ext cx="1511299" cy="1603012"/>
          </a:xfrm>
          <a:prstGeom prst="rect">
            <a:avLst/>
          </a:prstGeom>
        </p:spPr>
        <p:txBody>
          <a:bodyPr/>
          <a:lstStyle/>
          <a:p>
            <a:pPr lvl="0"/>
            <a:r>
              <a:rPr lang="en-US" noProof="0"/>
              <a:t>Click icon to add picture</a:t>
            </a:r>
          </a:p>
        </p:txBody>
      </p:sp>
      <p:sp>
        <p:nvSpPr>
          <p:cNvPr id="25" name="Picture Placeholder 2">
            <a:extLst/>
          </p:cNvPr>
          <p:cNvSpPr>
            <a:spLocks noGrp="1"/>
          </p:cNvSpPr>
          <p:nvPr>
            <p:ph type="pic" sz="quarter" idx="21"/>
          </p:nvPr>
        </p:nvSpPr>
        <p:spPr>
          <a:xfrm>
            <a:off x="9978736" y="1241787"/>
            <a:ext cx="1511299" cy="1603012"/>
          </a:xfrm>
          <a:prstGeom prst="rect">
            <a:avLst/>
          </a:prstGeom>
        </p:spPr>
        <p:txBody>
          <a:bodyPr/>
          <a:lstStyle/>
          <a:p>
            <a:pPr lvl="0"/>
            <a:r>
              <a:rPr lang="en-US" noProof="0"/>
              <a:t>Click icon to add picture</a:t>
            </a:r>
          </a:p>
        </p:txBody>
      </p:sp>
      <p:sp>
        <p:nvSpPr>
          <p:cNvPr id="26" name="Picture Placeholder 2">
            <a:extLst/>
          </p:cNvPr>
          <p:cNvSpPr>
            <a:spLocks noGrp="1"/>
          </p:cNvSpPr>
          <p:nvPr>
            <p:ph type="pic" sz="quarter" idx="22"/>
          </p:nvPr>
        </p:nvSpPr>
        <p:spPr>
          <a:xfrm>
            <a:off x="6651336" y="2932293"/>
            <a:ext cx="1511299" cy="1603012"/>
          </a:xfrm>
          <a:prstGeom prst="rect">
            <a:avLst/>
          </a:prstGeom>
        </p:spPr>
        <p:txBody>
          <a:bodyPr/>
          <a:lstStyle/>
          <a:p>
            <a:pPr lvl="0"/>
            <a:r>
              <a:rPr lang="en-US" noProof="0"/>
              <a:t>Click icon to add picture</a:t>
            </a:r>
          </a:p>
        </p:txBody>
      </p:sp>
      <p:sp>
        <p:nvSpPr>
          <p:cNvPr id="27" name="Picture Placeholder 2">
            <a:extLst/>
          </p:cNvPr>
          <p:cNvSpPr>
            <a:spLocks noGrp="1"/>
          </p:cNvSpPr>
          <p:nvPr>
            <p:ph type="pic" sz="quarter" idx="23"/>
          </p:nvPr>
        </p:nvSpPr>
        <p:spPr>
          <a:xfrm>
            <a:off x="8315036" y="2932293"/>
            <a:ext cx="1511299" cy="1603012"/>
          </a:xfrm>
          <a:prstGeom prst="rect">
            <a:avLst/>
          </a:prstGeom>
        </p:spPr>
        <p:txBody>
          <a:bodyPr/>
          <a:lstStyle/>
          <a:p>
            <a:pPr lvl="0"/>
            <a:r>
              <a:rPr lang="en-US" noProof="0"/>
              <a:t>Click icon to add picture</a:t>
            </a:r>
          </a:p>
        </p:txBody>
      </p:sp>
      <p:sp>
        <p:nvSpPr>
          <p:cNvPr id="28" name="Picture Placeholder 2">
            <a:extLst/>
          </p:cNvPr>
          <p:cNvSpPr>
            <a:spLocks noGrp="1"/>
          </p:cNvSpPr>
          <p:nvPr>
            <p:ph type="pic" sz="quarter" idx="24"/>
          </p:nvPr>
        </p:nvSpPr>
        <p:spPr>
          <a:xfrm>
            <a:off x="9978736" y="2932293"/>
            <a:ext cx="1511299" cy="1603012"/>
          </a:xfrm>
          <a:prstGeom prst="rect">
            <a:avLst/>
          </a:prstGeom>
        </p:spPr>
        <p:txBody>
          <a:bodyPr/>
          <a:lstStyle/>
          <a:p>
            <a:pPr lvl="0"/>
            <a:r>
              <a:rPr lang="en-US" noProof="0"/>
              <a:t>Click icon to add picture</a:t>
            </a:r>
          </a:p>
        </p:txBody>
      </p:sp>
      <p:sp>
        <p:nvSpPr>
          <p:cNvPr id="29" name="Picture Placeholder 2">
            <a:extLst/>
          </p:cNvPr>
          <p:cNvSpPr>
            <a:spLocks noGrp="1"/>
          </p:cNvSpPr>
          <p:nvPr>
            <p:ph type="pic" sz="quarter" idx="25"/>
          </p:nvPr>
        </p:nvSpPr>
        <p:spPr>
          <a:xfrm>
            <a:off x="6651336" y="4622799"/>
            <a:ext cx="1511299" cy="1603012"/>
          </a:xfrm>
          <a:prstGeom prst="rect">
            <a:avLst/>
          </a:prstGeom>
        </p:spPr>
        <p:txBody>
          <a:bodyPr/>
          <a:lstStyle/>
          <a:p>
            <a:pPr lvl="0"/>
            <a:r>
              <a:rPr lang="en-US" noProof="0"/>
              <a:t>Click icon to add picture</a:t>
            </a:r>
          </a:p>
        </p:txBody>
      </p:sp>
      <p:sp>
        <p:nvSpPr>
          <p:cNvPr id="30" name="Picture Placeholder 2">
            <a:extLst/>
          </p:cNvPr>
          <p:cNvSpPr>
            <a:spLocks noGrp="1"/>
          </p:cNvSpPr>
          <p:nvPr>
            <p:ph type="pic" sz="quarter" idx="26"/>
          </p:nvPr>
        </p:nvSpPr>
        <p:spPr>
          <a:xfrm>
            <a:off x="8315036" y="4622799"/>
            <a:ext cx="1511299" cy="1603012"/>
          </a:xfrm>
          <a:prstGeom prst="rect">
            <a:avLst/>
          </a:prstGeom>
        </p:spPr>
        <p:txBody>
          <a:bodyPr/>
          <a:lstStyle/>
          <a:p>
            <a:pPr lvl="0"/>
            <a:r>
              <a:rPr lang="en-US" noProof="0"/>
              <a:t>Click icon to add picture</a:t>
            </a:r>
          </a:p>
        </p:txBody>
      </p:sp>
      <p:sp>
        <p:nvSpPr>
          <p:cNvPr id="31" name="Picture Placeholder 2">
            <a:extLst/>
          </p:cNvPr>
          <p:cNvSpPr>
            <a:spLocks noGrp="1"/>
          </p:cNvSpPr>
          <p:nvPr>
            <p:ph type="pic" sz="quarter" idx="27"/>
          </p:nvPr>
        </p:nvSpPr>
        <p:spPr>
          <a:xfrm>
            <a:off x="9978736" y="4622799"/>
            <a:ext cx="1511299" cy="1603012"/>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82368996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Vertical Title and Text">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C474061-B17E-EB46-9726-2251F99F8117}"/>
              </a:ext>
            </a:extLst>
          </p:cNvPr>
          <p:cNvCxnSpPr>
            <a:cxnSpLocks/>
          </p:cNvCxnSpPr>
          <p:nvPr/>
        </p:nvCxnSpPr>
        <p:spPr>
          <a:xfrm>
            <a:off x="6096000" y="1736725"/>
            <a:ext cx="0" cy="3971925"/>
          </a:xfrm>
          <a:prstGeom prst="line">
            <a:avLst/>
          </a:prstGeom>
          <a:ln w="38100" cmpd="dbl">
            <a:solidFill>
              <a:srgbClr val="0070C0"/>
            </a:solidFill>
            <a:prstDash val="dashDot"/>
          </a:ln>
        </p:spPr>
        <p:style>
          <a:lnRef idx="1">
            <a:schemeClr val="accent1"/>
          </a:lnRef>
          <a:fillRef idx="0">
            <a:schemeClr val="accent1"/>
          </a:fillRef>
          <a:effectRef idx="0">
            <a:schemeClr val="accent1"/>
          </a:effectRef>
          <a:fontRef idx="minor">
            <a:schemeClr val="tx1"/>
          </a:fontRef>
        </p:style>
      </p:cxnSp>
      <p:sp>
        <p:nvSpPr>
          <p:cNvPr id="2" name="Picture Placeholder 2">
            <a:extLst/>
          </p:cNvPr>
          <p:cNvSpPr>
            <a:spLocks noGrp="1"/>
          </p:cNvSpPr>
          <p:nvPr>
            <p:ph type="pic" sz="quarter" idx="10"/>
          </p:nvPr>
        </p:nvSpPr>
        <p:spPr>
          <a:xfrm>
            <a:off x="521251" y="1241786"/>
            <a:ext cx="2500243" cy="2455571"/>
          </a:xfrm>
          <a:prstGeom prst="rect">
            <a:avLst/>
          </a:prstGeom>
        </p:spPr>
        <p:txBody>
          <a:bodyPr/>
          <a:lstStyle/>
          <a:p>
            <a:pPr lvl="0"/>
            <a:r>
              <a:rPr lang="en-US" noProof="0"/>
              <a:t>Click icon to add picture</a:t>
            </a:r>
          </a:p>
        </p:txBody>
      </p:sp>
      <p:sp>
        <p:nvSpPr>
          <p:cNvPr id="34" name="Picture Placeholder 2">
            <a:extLst/>
          </p:cNvPr>
          <p:cNvSpPr>
            <a:spLocks noGrp="1"/>
          </p:cNvSpPr>
          <p:nvPr>
            <p:ph type="pic" sz="quarter" idx="11"/>
          </p:nvPr>
        </p:nvSpPr>
        <p:spPr>
          <a:xfrm>
            <a:off x="3278808" y="1241786"/>
            <a:ext cx="2500243" cy="2455571"/>
          </a:xfrm>
          <a:prstGeom prst="rect">
            <a:avLst/>
          </a:prstGeom>
        </p:spPr>
        <p:txBody>
          <a:bodyPr/>
          <a:lstStyle/>
          <a:p>
            <a:pPr lvl="0"/>
            <a:r>
              <a:rPr lang="en-US" noProof="0"/>
              <a:t>Click icon to add picture</a:t>
            </a:r>
          </a:p>
        </p:txBody>
      </p:sp>
      <p:sp>
        <p:nvSpPr>
          <p:cNvPr id="35" name="Picture Placeholder 2">
            <a:extLst/>
          </p:cNvPr>
          <p:cNvSpPr>
            <a:spLocks noGrp="1"/>
          </p:cNvSpPr>
          <p:nvPr>
            <p:ph type="pic" sz="quarter" idx="12"/>
          </p:nvPr>
        </p:nvSpPr>
        <p:spPr>
          <a:xfrm>
            <a:off x="521251" y="3945230"/>
            <a:ext cx="2500243" cy="2455571"/>
          </a:xfrm>
          <a:prstGeom prst="rect">
            <a:avLst/>
          </a:prstGeom>
        </p:spPr>
        <p:txBody>
          <a:bodyPr/>
          <a:lstStyle/>
          <a:p>
            <a:pPr lvl="0"/>
            <a:r>
              <a:rPr lang="en-US" noProof="0"/>
              <a:t>Click icon to add picture</a:t>
            </a:r>
          </a:p>
        </p:txBody>
      </p:sp>
      <p:sp>
        <p:nvSpPr>
          <p:cNvPr id="36" name="Picture Placeholder 2">
            <a:extLst/>
          </p:cNvPr>
          <p:cNvSpPr>
            <a:spLocks noGrp="1"/>
          </p:cNvSpPr>
          <p:nvPr>
            <p:ph type="pic" sz="quarter" idx="13"/>
          </p:nvPr>
        </p:nvSpPr>
        <p:spPr>
          <a:xfrm>
            <a:off x="3278808" y="3945230"/>
            <a:ext cx="2500243" cy="2455571"/>
          </a:xfrm>
          <a:prstGeom prst="rect">
            <a:avLst/>
          </a:prstGeom>
        </p:spPr>
        <p:txBody>
          <a:bodyPr/>
          <a:lstStyle/>
          <a:p>
            <a:pPr lvl="0"/>
            <a:r>
              <a:rPr lang="en-US" noProof="0"/>
              <a:t>Click icon to add picture</a:t>
            </a:r>
          </a:p>
        </p:txBody>
      </p:sp>
      <p:sp>
        <p:nvSpPr>
          <p:cNvPr id="37" name="Picture Placeholder 2">
            <a:extLst/>
          </p:cNvPr>
          <p:cNvSpPr>
            <a:spLocks noGrp="1"/>
          </p:cNvSpPr>
          <p:nvPr>
            <p:ph type="pic" sz="quarter" idx="14"/>
          </p:nvPr>
        </p:nvSpPr>
        <p:spPr>
          <a:xfrm>
            <a:off x="6412949" y="1241786"/>
            <a:ext cx="2500243" cy="2455571"/>
          </a:xfrm>
          <a:prstGeom prst="rect">
            <a:avLst/>
          </a:prstGeom>
        </p:spPr>
        <p:txBody>
          <a:bodyPr/>
          <a:lstStyle/>
          <a:p>
            <a:pPr lvl="0"/>
            <a:r>
              <a:rPr lang="en-US" noProof="0"/>
              <a:t>Click icon to add picture</a:t>
            </a:r>
          </a:p>
        </p:txBody>
      </p:sp>
      <p:sp>
        <p:nvSpPr>
          <p:cNvPr id="38" name="Picture Placeholder 2">
            <a:extLst/>
          </p:cNvPr>
          <p:cNvSpPr>
            <a:spLocks noGrp="1"/>
          </p:cNvSpPr>
          <p:nvPr>
            <p:ph type="pic" sz="quarter" idx="15"/>
          </p:nvPr>
        </p:nvSpPr>
        <p:spPr>
          <a:xfrm>
            <a:off x="9170506" y="1241786"/>
            <a:ext cx="2500243" cy="2455571"/>
          </a:xfrm>
          <a:prstGeom prst="rect">
            <a:avLst/>
          </a:prstGeom>
        </p:spPr>
        <p:txBody>
          <a:bodyPr/>
          <a:lstStyle/>
          <a:p>
            <a:pPr lvl="0"/>
            <a:r>
              <a:rPr lang="en-US" noProof="0"/>
              <a:t>Click icon to add picture</a:t>
            </a:r>
          </a:p>
        </p:txBody>
      </p:sp>
      <p:sp>
        <p:nvSpPr>
          <p:cNvPr id="39" name="Picture Placeholder 2">
            <a:extLst/>
          </p:cNvPr>
          <p:cNvSpPr>
            <a:spLocks noGrp="1"/>
          </p:cNvSpPr>
          <p:nvPr>
            <p:ph type="pic" sz="quarter" idx="16"/>
          </p:nvPr>
        </p:nvSpPr>
        <p:spPr>
          <a:xfrm>
            <a:off x="6412949" y="3945230"/>
            <a:ext cx="2500243" cy="2455571"/>
          </a:xfrm>
          <a:prstGeom prst="rect">
            <a:avLst/>
          </a:prstGeom>
        </p:spPr>
        <p:txBody>
          <a:bodyPr/>
          <a:lstStyle/>
          <a:p>
            <a:pPr lvl="0"/>
            <a:r>
              <a:rPr lang="en-US" noProof="0"/>
              <a:t>Click icon to add picture</a:t>
            </a:r>
          </a:p>
        </p:txBody>
      </p:sp>
      <p:sp>
        <p:nvSpPr>
          <p:cNvPr id="40" name="Picture Placeholder 2">
            <a:extLst/>
          </p:cNvPr>
          <p:cNvSpPr>
            <a:spLocks noGrp="1"/>
          </p:cNvSpPr>
          <p:nvPr>
            <p:ph type="pic" sz="quarter" idx="17"/>
          </p:nvPr>
        </p:nvSpPr>
        <p:spPr>
          <a:xfrm>
            <a:off x="9170506" y="3945230"/>
            <a:ext cx="2500243" cy="2455571"/>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107483409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0" y="0"/>
            <a:ext cx="12192000" cy="6858000"/>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118927508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337930" y="981487"/>
            <a:ext cx="2782956" cy="5332344"/>
          </a:xfrm>
          <a:prstGeom prst="rect">
            <a:avLst/>
          </a:prstGeom>
        </p:spPr>
        <p:txBody>
          <a:bodyPr/>
          <a:lstStyle/>
          <a:p>
            <a:pPr lvl="0"/>
            <a:r>
              <a:rPr lang="en-US" noProof="0"/>
              <a:t>Click icon to add picture</a:t>
            </a:r>
          </a:p>
        </p:txBody>
      </p:sp>
      <p:sp>
        <p:nvSpPr>
          <p:cNvPr id="4" name="Picture Placeholder 2">
            <a:extLst/>
          </p:cNvPr>
          <p:cNvSpPr>
            <a:spLocks noGrp="1"/>
          </p:cNvSpPr>
          <p:nvPr>
            <p:ph type="pic" sz="quarter" idx="11"/>
          </p:nvPr>
        </p:nvSpPr>
        <p:spPr>
          <a:xfrm>
            <a:off x="3313044" y="981487"/>
            <a:ext cx="2782956" cy="5332344"/>
          </a:xfrm>
          <a:prstGeom prst="rect">
            <a:avLst/>
          </a:prstGeom>
        </p:spPr>
        <p:txBody>
          <a:bodyPr/>
          <a:lstStyle/>
          <a:p>
            <a:pPr lvl="0"/>
            <a:r>
              <a:rPr lang="en-US" noProof="0"/>
              <a:t>Click icon to add picture</a:t>
            </a:r>
          </a:p>
        </p:txBody>
      </p:sp>
      <p:sp>
        <p:nvSpPr>
          <p:cNvPr id="5" name="Picture Placeholder 2">
            <a:extLst/>
          </p:cNvPr>
          <p:cNvSpPr>
            <a:spLocks noGrp="1"/>
          </p:cNvSpPr>
          <p:nvPr>
            <p:ph type="pic" sz="quarter" idx="12"/>
          </p:nvPr>
        </p:nvSpPr>
        <p:spPr>
          <a:xfrm>
            <a:off x="6288158" y="981487"/>
            <a:ext cx="2782956" cy="5332344"/>
          </a:xfrm>
          <a:prstGeom prst="rect">
            <a:avLst/>
          </a:prstGeom>
        </p:spPr>
        <p:txBody>
          <a:bodyPr/>
          <a:lstStyle/>
          <a:p>
            <a:pPr lvl="0"/>
            <a:r>
              <a:rPr lang="en-US" noProof="0"/>
              <a:t>Click icon to add picture</a:t>
            </a:r>
          </a:p>
        </p:txBody>
      </p:sp>
      <p:sp>
        <p:nvSpPr>
          <p:cNvPr id="6" name="Picture Placeholder 2">
            <a:extLst/>
          </p:cNvPr>
          <p:cNvSpPr>
            <a:spLocks noGrp="1"/>
          </p:cNvSpPr>
          <p:nvPr>
            <p:ph type="pic" sz="quarter" idx="13"/>
          </p:nvPr>
        </p:nvSpPr>
        <p:spPr>
          <a:xfrm>
            <a:off x="9263272" y="981487"/>
            <a:ext cx="2782956" cy="5332344"/>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346080431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3" name="Picture Placeholder 2">
            <a:extLst/>
          </p:cNvPr>
          <p:cNvSpPr>
            <a:spLocks noGrp="1"/>
          </p:cNvSpPr>
          <p:nvPr>
            <p:ph type="pic" sz="quarter" idx="10"/>
          </p:nvPr>
        </p:nvSpPr>
        <p:spPr>
          <a:xfrm>
            <a:off x="3707027" y="0"/>
            <a:ext cx="2883243" cy="3429000"/>
          </a:xfrm>
          <a:prstGeom prst="rect">
            <a:avLst/>
          </a:prstGeom>
        </p:spPr>
        <p:txBody>
          <a:bodyPr/>
          <a:lstStyle/>
          <a:p>
            <a:pPr lvl="0"/>
            <a:r>
              <a:rPr lang="en-US" noProof="0"/>
              <a:t>Click icon to add picture</a:t>
            </a:r>
          </a:p>
        </p:txBody>
      </p:sp>
      <p:sp>
        <p:nvSpPr>
          <p:cNvPr id="11" name="Picture Placeholder 2">
            <a:extLst/>
          </p:cNvPr>
          <p:cNvSpPr>
            <a:spLocks noGrp="1"/>
          </p:cNvSpPr>
          <p:nvPr>
            <p:ph type="pic" sz="quarter" idx="11"/>
          </p:nvPr>
        </p:nvSpPr>
        <p:spPr>
          <a:xfrm>
            <a:off x="3707027" y="3429000"/>
            <a:ext cx="2883243" cy="3429000"/>
          </a:xfrm>
          <a:prstGeom prst="rect">
            <a:avLst/>
          </a:prstGeom>
        </p:spPr>
        <p:txBody>
          <a:bodyPr/>
          <a:lstStyle/>
          <a:p>
            <a:pPr lvl="0"/>
            <a:r>
              <a:rPr lang="en-US" noProof="0"/>
              <a:t>Click icon to add picture</a:t>
            </a:r>
          </a:p>
        </p:txBody>
      </p:sp>
      <p:sp>
        <p:nvSpPr>
          <p:cNvPr id="12" name="Picture Placeholder 2">
            <a:extLst/>
          </p:cNvPr>
          <p:cNvSpPr>
            <a:spLocks noGrp="1"/>
          </p:cNvSpPr>
          <p:nvPr>
            <p:ph type="pic" sz="quarter" idx="12"/>
          </p:nvPr>
        </p:nvSpPr>
        <p:spPr>
          <a:xfrm>
            <a:off x="6590270" y="0"/>
            <a:ext cx="2883243" cy="3429000"/>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65499829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E1A2EE-6303-5F49-859B-6474F1D84504}"/>
              </a:ext>
            </a:extLst>
          </p:cNvPr>
          <p:cNvSpPr/>
          <p:nvPr/>
        </p:nvSpPr>
        <p:spPr>
          <a:xfrm>
            <a:off x="9753600" y="0"/>
            <a:ext cx="2438400" cy="6858000"/>
          </a:xfrm>
          <a:prstGeom prst="rect">
            <a:avLst/>
          </a:prstGeom>
          <a:solidFill>
            <a:srgbClr val="68B1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Picture Placeholder 2">
            <a:extLst/>
          </p:cNvPr>
          <p:cNvSpPr>
            <a:spLocks noGrp="1"/>
          </p:cNvSpPr>
          <p:nvPr>
            <p:ph type="pic" sz="quarter" idx="11"/>
          </p:nvPr>
        </p:nvSpPr>
        <p:spPr>
          <a:xfrm>
            <a:off x="7943849" y="171450"/>
            <a:ext cx="4075671" cy="6172200"/>
          </a:xfrm>
          <a:prstGeom prst="rect">
            <a:avLst/>
          </a:prstGeom>
        </p:spPr>
        <p:txBody>
          <a:bodyPr/>
          <a:lstStyle/>
          <a:p>
            <a:pPr lvl="0"/>
            <a:r>
              <a:rPr lang="en-US" noProof="0"/>
              <a:t>Click icon to add picture</a:t>
            </a:r>
            <a:endParaRPr lang="en-US" noProof="0" dirty="0"/>
          </a:p>
        </p:txBody>
      </p:sp>
      <p:sp>
        <p:nvSpPr>
          <p:cNvPr id="6" name="Picture Placeholder 2">
            <a:extLst/>
          </p:cNvPr>
          <p:cNvSpPr>
            <a:spLocks noGrp="1"/>
          </p:cNvSpPr>
          <p:nvPr>
            <p:ph type="pic" sz="quarter" idx="12"/>
          </p:nvPr>
        </p:nvSpPr>
        <p:spPr>
          <a:xfrm>
            <a:off x="5266810" y="2938932"/>
            <a:ext cx="2572780" cy="3728568"/>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94760758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B54797-C5F8-5A43-AB43-4FAE64EBF999}"/>
              </a:ext>
            </a:extLst>
          </p:cNvPr>
          <p:cNvSpPr/>
          <p:nvPr/>
        </p:nvSpPr>
        <p:spPr>
          <a:xfrm>
            <a:off x="6667500" y="609600"/>
            <a:ext cx="2438400" cy="3790950"/>
          </a:xfrm>
          <a:prstGeom prst="rect">
            <a:avLst/>
          </a:prstGeom>
          <a:solidFill>
            <a:srgbClr val="68B1C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Picture Placeholder 2">
            <a:extLst/>
          </p:cNvPr>
          <p:cNvSpPr>
            <a:spLocks noGrp="1"/>
          </p:cNvSpPr>
          <p:nvPr>
            <p:ph type="pic" sz="quarter" idx="11"/>
          </p:nvPr>
        </p:nvSpPr>
        <p:spPr>
          <a:xfrm>
            <a:off x="3409950" y="1276350"/>
            <a:ext cx="4476750" cy="5581650"/>
          </a:xfrm>
          <a:prstGeom prst="rect">
            <a:avLst/>
          </a:prstGeom>
        </p:spPr>
        <p:txBody>
          <a:bodyPr/>
          <a:lstStyle/>
          <a:p>
            <a:pPr lvl="0"/>
            <a:r>
              <a:rPr lang="en-US" noProof="0"/>
              <a:t>Click icon to add picture</a:t>
            </a:r>
            <a:endParaRPr lang="en-US" noProof="0" dirty="0"/>
          </a:p>
        </p:txBody>
      </p:sp>
    </p:spTree>
    <p:extLst>
      <p:ext uri="{BB962C8B-B14F-4D97-AF65-F5344CB8AC3E}">
        <p14:creationId xmlns:p14="http://schemas.microsoft.com/office/powerpoint/2010/main" val="218950617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711968" y="0"/>
            <a:ext cx="2160588" cy="2160588"/>
          </a:xfrm>
          <a:prstGeom prst="rect">
            <a:avLst/>
          </a:prstGeom>
        </p:spPr>
        <p:txBody>
          <a:bodyPr/>
          <a:lstStyle/>
          <a:p>
            <a:pPr lvl="0"/>
            <a:r>
              <a:rPr lang="en-US" noProof="0"/>
              <a:t>Click icon to add picture</a:t>
            </a:r>
          </a:p>
        </p:txBody>
      </p:sp>
      <p:sp>
        <p:nvSpPr>
          <p:cNvPr id="5" name="Picture Placeholder 3"/>
          <p:cNvSpPr>
            <a:spLocks noGrp="1"/>
          </p:cNvSpPr>
          <p:nvPr>
            <p:ph type="pic" sz="quarter" idx="11"/>
          </p:nvPr>
        </p:nvSpPr>
        <p:spPr>
          <a:xfrm>
            <a:off x="7872556" y="2160588"/>
            <a:ext cx="2160588" cy="2160588"/>
          </a:xfrm>
          <a:prstGeom prst="rect">
            <a:avLst/>
          </a:prstGeom>
        </p:spPr>
        <p:txBody>
          <a:bodyPr/>
          <a:lstStyle/>
          <a:p>
            <a:pPr lvl="0"/>
            <a:r>
              <a:rPr lang="en-US" noProof="0"/>
              <a:t>Click icon to add picture</a:t>
            </a:r>
          </a:p>
        </p:txBody>
      </p:sp>
      <p:sp>
        <p:nvSpPr>
          <p:cNvPr id="6" name="Picture Placeholder 3"/>
          <p:cNvSpPr>
            <a:spLocks noGrp="1"/>
          </p:cNvSpPr>
          <p:nvPr>
            <p:ph type="pic" sz="quarter" idx="12"/>
          </p:nvPr>
        </p:nvSpPr>
        <p:spPr>
          <a:xfrm>
            <a:off x="10033144" y="4321176"/>
            <a:ext cx="2160588" cy="2160588"/>
          </a:xfrm>
          <a:prstGeom prst="rect">
            <a:avLst/>
          </a:prstGeom>
        </p:spPr>
        <p:txBody>
          <a:bodyPr/>
          <a:lstStyle/>
          <a:p>
            <a:pPr lvl="0"/>
            <a:r>
              <a:rPr lang="en-US" noProof="0"/>
              <a:t>Click icon to add picture</a:t>
            </a:r>
          </a:p>
        </p:txBody>
      </p:sp>
      <p:sp>
        <p:nvSpPr>
          <p:cNvPr id="7" name="Picture Placeholder 3"/>
          <p:cNvSpPr>
            <a:spLocks noGrp="1"/>
          </p:cNvSpPr>
          <p:nvPr>
            <p:ph type="pic" sz="quarter" idx="13"/>
          </p:nvPr>
        </p:nvSpPr>
        <p:spPr>
          <a:xfrm>
            <a:off x="7872556" y="0"/>
            <a:ext cx="2160588" cy="2160588"/>
          </a:xfrm>
          <a:prstGeom prst="rect">
            <a:avLst/>
          </a:prstGeom>
        </p:spPr>
        <p:txBody>
          <a:bodyPr/>
          <a:lstStyle/>
          <a:p>
            <a:pPr lvl="0"/>
            <a:r>
              <a:rPr lang="en-US" noProof="0"/>
              <a:t>Click icon to add picture</a:t>
            </a:r>
          </a:p>
        </p:txBody>
      </p:sp>
      <p:sp>
        <p:nvSpPr>
          <p:cNvPr id="8" name="Picture Placeholder 3"/>
          <p:cNvSpPr>
            <a:spLocks noGrp="1"/>
          </p:cNvSpPr>
          <p:nvPr>
            <p:ph type="pic" sz="quarter" idx="14"/>
          </p:nvPr>
        </p:nvSpPr>
        <p:spPr>
          <a:xfrm>
            <a:off x="10033144" y="2160588"/>
            <a:ext cx="2160588" cy="2160588"/>
          </a:xfrm>
          <a:prstGeom prst="rect">
            <a:avLst/>
          </a:prstGeom>
        </p:spPr>
        <p:txBody>
          <a:bodyPr/>
          <a:lstStyle/>
          <a:p>
            <a:pPr lvl="0"/>
            <a:r>
              <a:rPr lang="en-US" noProof="0"/>
              <a:t>Click icon to add picture</a:t>
            </a:r>
          </a:p>
        </p:txBody>
      </p:sp>
      <p:sp>
        <p:nvSpPr>
          <p:cNvPr id="9" name="Picture Placeholder 3"/>
          <p:cNvSpPr>
            <a:spLocks noGrp="1"/>
          </p:cNvSpPr>
          <p:nvPr>
            <p:ph type="pic" sz="quarter" idx="15"/>
          </p:nvPr>
        </p:nvSpPr>
        <p:spPr>
          <a:xfrm>
            <a:off x="10033144" y="0"/>
            <a:ext cx="2160588" cy="2160588"/>
          </a:xfrm>
          <a:prstGeom prst="rect">
            <a:avLst/>
          </a:prstGeom>
        </p:spPr>
        <p:txBody>
          <a:bodyPr/>
          <a:lstStyle/>
          <a:p>
            <a:pPr lvl="0"/>
            <a:r>
              <a:rPr lang="en-US" noProof="0"/>
              <a:t>Click icon to add picture</a:t>
            </a:r>
          </a:p>
        </p:txBody>
      </p:sp>
    </p:spTree>
    <p:extLst>
      <p:ext uri="{BB962C8B-B14F-4D97-AF65-F5344CB8AC3E}">
        <p14:creationId xmlns:p14="http://schemas.microsoft.com/office/powerpoint/2010/main" val="233755695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0" r:id="rId1"/>
    <p:sldLayoutId id="2147483690" r:id="rId2"/>
    <p:sldLayoutId id="2147483691" r:id="rId3"/>
    <p:sldLayoutId id="2147483681" r:id="rId4"/>
    <p:sldLayoutId id="2147483682" r:id="rId5"/>
    <p:sldLayoutId id="2147483683" r:id="rId6"/>
    <p:sldLayoutId id="2147483692" r:id="rId7"/>
    <p:sldLayoutId id="2147483693" r:id="rId8"/>
    <p:sldLayoutId id="2147483685" r:id="rId9"/>
    <p:sldLayoutId id="2147483688" r:id="rId10"/>
    <p:sldLayoutId id="2147483695" r:id="rId11"/>
    <p:sldLayoutId id="2147483696" r:id="rId12"/>
    <p:sldLayoutId id="2147483697" r:id="rId13"/>
    <p:sldLayoutId id="2147483698" r:id="rId14"/>
    <p:sldLayoutId id="2147483699" r:id="rId15"/>
    <p:sldLayoutId id="2147483700" r:id="rId16"/>
  </p:sldLayoutIdLst>
  <p:transition spd="slow">
    <p:push dir="u"/>
  </p:transition>
  <p:txStyles>
    <p:titleStyle>
      <a:lvl1pPr algn="l" rtl="0" eaLnBrk="1" fontAlgn="base" hangingPunct="1">
        <a:lnSpc>
          <a:spcPct val="90000"/>
        </a:lnSpc>
        <a:spcBef>
          <a:spcPct val="0"/>
        </a:spcBef>
        <a:spcAft>
          <a:spcPct val="0"/>
        </a:spcAft>
        <a:defRPr sz="4400" kern="1200">
          <a:solidFill>
            <a:schemeClr val="tx1"/>
          </a:solidFill>
          <a:latin typeface="+mj-lt"/>
          <a:ea typeface="ＭＳ Ｐゴシック" panose="020B0600070205080204" pitchFamily="34" charset="-128"/>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ea typeface="ＭＳ Ｐゴシック" panose="020B0600070205080204" pitchFamily="34" charset="-128"/>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ＭＳ Ｐゴシック" panose="020B0600070205080204" pitchFamily="34" charset="-128"/>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ＭＳ Ｐゴシック"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9.jp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video" Target="https://www.youtube.com/embed/gKKoIEex3U4?feature=oembed"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video" Target="https://www.youtube.com/embed/-k6FaKXSdlY?feature=oembed" TargetMode="External"/><Relationship Id="rId5" Type="http://schemas.openxmlformats.org/officeDocument/2006/relationships/image" Target="../media/image23.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Placeholder 8" descr="A person using a computer&#10;&#10;Description generated with high confidence">
            <a:extLst>
              <a:ext uri="{FF2B5EF4-FFF2-40B4-BE49-F238E27FC236}">
                <a16:creationId xmlns:a16="http://schemas.microsoft.com/office/drawing/2014/main" id="{E00013AD-7880-5142-BD42-5FBB30A710F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000" b="5000"/>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E8BB8826-E06D-7A4C-ADA8-8F5AF473BB8C}"/>
              </a:ext>
            </a:extLst>
          </p:cNvPr>
          <p:cNvSpPr/>
          <p:nvPr/>
        </p:nvSpPr>
        <p:spPr>
          <a:xfrm>
            <a:off x="0" y="0"/>
            <a:ext cx="12192000" cy="6858000"/>
          </a:xfrm>
          <a:prstGeom prst="rect">
            <a:avLst/>
          </a:prstGeom>
          <a:solidFill>
            <a:schemeClr val="tx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Прямоугольник 4">
            <a:extLst>
              <a:ext uri="{FF2B5EF4-FFF2-40B4-BE49-F238E27FC236}">
                <a16:creationId xmlns:a16="http://schemas.microsoft.com/office/drawing/2014/main" id="{41EFF167-3FB5-3F47-91AA-36B829D5A6C7}"/>
              </a:ext>
            </a:extLst>
          </p:cNvPr>
          <p:cNvSpPr/>
          <p:nvPr/>
        </p:nvSpPr>
        <p:spPr>
          <a:xfrm>
            <a:off x="1588" y="0"/>
            <a:ext cx="12188825" cy="6858000"/>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dirty="0"/>
          </a:p>
        </p:txBody>
      </p:sp>
      <p:sp>
        <p:nvSpPr>
          <p:cNvPr id="5" name="Rectangle 4">
            <a:extLst>
              <a:ext uri="{FF2B5EF4-FFF2-40B4-BE49-F238E27FC236}">
                <a16:creationId xmlns:a16="http://schemas.microsoft.com/office/drawing/2014/main" id="{7CA2907E-86A4-1345-BDA8-32941E1A42C9}"/>
              </a:ext>
            </a:extLst>
          </p:cNvPr>
          <p:cNvSpPr/>
          <p:nvPr/>
        </p:nvSpPr>
        <p:spPr>
          <a:xfrm>
            <a:off x="642938" y="-173038"/>
            <a:ext cx="3533775" cy="738981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173" name="Rectangle 5">
            <a:extLst>
              <a:ext uri="{FF2B5EF4-FFF2-40B4-BE49-F238E27FC236}">
                <a16:creationId xmlns:a16="http://schemas.microsoft.com/office/drawing/2014/main" id="{458E4F2C-5A1C-4746-98CD-1DEC89199A1E}"/>
              </a:ext>
            </a:extLst>
          </p:cNvPr>
          <p:cNvSpPr>
            <a:spLocks noChangeArrowheads="1"/>
          </p:cNvSpPr>
          <p:nvPr/>
        </p:nvSpPr>
        <p:spPr bwMode="auto">
          <a:xfrm>
            <a:off x="320675" y="2451100"/>
            <a:ext cx="4176713"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120000"/>
              </a:lnSpc>
            </a:pPr>
            <a:r>
              <a:rPr lang="en-US" altLang="en-US" sz="3200">
                <a:latin typeface="Arial" panose="020B0604020202020204" pitchFamily="34" charset="0"/>
                <a:cs typeface="Arial" panose="020B0604020202020204" pitchFamily="34" charset="0"/>
              </a:rPr>
              <a:t>INTERNATIONAL</a:t>
            </a:r>
          </a:p>
          <a:p>
            <a:pPr algn="ctr" eaLnBrk="1" hangingPunct="1">
              <a:lnSpc>
                <a:spcPct val="120000"/>
              </a:lnSpc>
            </a:pPr>
            <a:r>
              <a:rPr lang="en-US" altLang="en-US" sz="3200">
                <a:solidFill>
                  <a:srgbClr val="6B9EA5"/>
                </a:solidFill>
                <a:latin typeface="Arial" panose="020B0604020202020204" pitchFamily="34" charset="0"/>
                <a:cs typeface="Arial" panose="020B0604020202020204" pitchFamily="34" charset="0"/>
              </a:rPr>
              <a:t>BUSINESS</a:t>
            </a:r>
          </a:p>
          <a:p>
            <a:pPr algn="ctr" eaLnBrk="1" hangingPunct="1">
              <a:lnSpc>
                <a:spcPct val="120000"/>
              </a:lnSpc>
            </a:pPr>
            <a:r>
              <a:rPr lang="en-US" altLang="en-US" sz="3200">
                <a:latin typeface="Arial" panose="020B0604020202020204" pitchFamily="34" charset="0"/>
                <a:cs typeface="Arial" panose="020B0604020202020204" pitchFamily="34" charset="0"/>
              </a:rPr>
              <a:t> ETIQUETTE</a:t>
            </a:r>
            <a:endParaRPr lang="en-US" alt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5405869"/>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id="{A1D3193E-433D-9E4B-AF5F-700F31C7B946}"/>
              </a:ext>
            </a:extLst>
          </p:cNvPr>
          <p:cNvSpPr/>
          <p:nvPr/>
        </p:nvSpPr>
        <p:spPr>
          <a:xfrm>
            <a:off x="2054225" y="1689100"/>
            <a:ext cx="8640763" cy="3438525"/>
          </a:xfrm>
          <a:prstGeom prst="wedgeRectCallout">
            <a:avLst>
              <a:gd name="adj1" fmla="val -37611"/>
              <a:gd name="adj2" fmla="val 78685"/>
            </a:avLst>
          </a:prstGeom>
          <a:noFill/>
          <a:ln w="101600">
            <a:solidFill>
              <a:srgbClr val="6B9EA5"/>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anchor="ctr"/>
          <a:lstStyle/>
          <a:p>
            <a:pPr algn="ctr" eaLnBrk="1" fontAlgn="auto" hangingPunct="1">
              <a:lnSpc>
                <a:spcPct val="150000"/>
              </a:lnSpc>
              <a:spcBef>
                <a:spcPts val="0"/>
              </a:spcBef>
              <a:spcAft>
                <a:spcPts val="0"/>
              </a:spcAft>
              <a:defRPr/>
            </a:pPr>
            <a:r>
              <a:rPr lang="en-US" sz="2400" b="1" cap="all" dirty="0">
                <a:solidFill>
                  <a:schemeClr val="tx1">
                    <a:lumMod val="85000"/>
                    <a:lumOff val="15000"/>
                  </a:schemeClr>
                </a:solidFill>
                <a:latin typeface="Arial" panose="020B0604020202020204" pitchFamily="34" charset="0"/>
                <a:cs typeface="Arial" panose="020B0604020202020204" pitchFamily="34" charset="0"/>
              </a:rPr>
              <a:t>FOR THOSE WHO DO UNDERSTAND THE IMPORTANCE, IT CAN GIVE YOU AN OPPORTUNITY TO STAND OUT AND BE NOTICED.</a:t>
            </a:r>
          </a:p>
        </p:txBody>
      </p:sp>
      <p:sp>
        <p:nvSpPr>
          <p:cNvPr id="15" name="Rectangle 14">
            <a:extLst>
              <a:ext uri="{FF2B5EF4-FFF2-40B4-BE49-F238E27FC236}">
                <a16:creationId xmlns:a16="http://schemas.microsoft.com/office/drawing/2014/main" id="{E20858C9-70D8-4F47-A3FF-954C7FA7B2D3}"/>
              </a:ext>
            </a:extLst>
          </p:cNvPr>
          <p:cNvSpPr/>
          <p:nvPr/>
        </p:nvSpPr>
        <p:spPr>
          <a:xfrm>
            <a:off x="1497013" y="1325563"/>
            <a:ext cx="1439862" cy="1109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reeform: Shape 13">
            <a:extLst>
              <a:ext uri="{FF2B5EF4-FFF2-40B4-BE49-F238E27FC236}">
                <a16:creationId xmlns:a16="http://schemas.microsoft.com/office/drawing/2014/main" id="{8B686BB1-AEDD-5D4B-B691-CB213B5E31FA}"/>
              </a:ext>
            </a:extLst>
          </p:cNvPr>
          <p:cNvSpPr/>
          <p:nvPr/>
        </p:nvSpPr>
        <p:spPr>
          <a:xfrm>
            <a:off x="1382713" y="1398588"/>
            <a:ext cx="1343025" cy="1036637"/>
          </a:xfrm>
          <a:custGeom>
            <a:avLst/>
            <a:gdLst>
              <a:gd name="connsiteX0" fmla="*/ 702120 w 1343472"/>
              <a:gd name="connsiteY0" fmla="*/ 0 h 1036674"/>
              <a:gd name="connsiteX1" fmla="*/ 1343472 w 1343472"/>
              <a:gd name="connsiteY1" fmla="*/ 0 h 1036674"/>
              <a:gd name="connsiteX2" fmla="*/ 1343472 w 1343472"/>
              <a:gd name="connsiteY2" fmla="*/ 640625 h 1036674"/>
              <a:gd name="connsiteX3" fmla="*/ 1343472 w 1343472"/>
              <a:gd name="connsiteY3" fmla="*/ 641353 h 1036674"/>
              <a:gd name="connsiteX4" fmla="*/ 960529 w 1343472"/>
              <a:gd name="connsiteY4" fmla="*/ 1036674 h 1036674"/>
              <a:gd name="connsiteX5" fmla="*/ 1073615 w 1343472"/>
              <a:gd name="connsiteY5" fmla="*/ 641353 h 1036674"/>
              <a:gd name="connsiteX6" fmla="*/ 702120 w 1343472"/>
              <a:gd name="connsiteY6" fmla="*/ 641353 h 1036674"/>
              <a:gd name="connsiteX7" fmla="*/ 0 w 1343472"/>
              <a:gd name="connsiteY7" fmla="*/ 0 h 1036674"/>
              <a:gd name="connsiteX8" fmla="*/ 641352 w 1343472"/>
              <a:gd name="connsiteY8" fmla="*/ 0 h 1036674"/>
              <a:gd name="connsiteX9" fmla="*/ 641352 w 1343472"/>
              <a:gd name="connsiteY9" fmla="*/ 640625 h 1036674"/>
              <a:gd name="connsiteX10" fmla="*/ 641352 w 1343472"/>
              <a:gd name="connsiteY10" fmla="*/ 641353 h 1036674"/>
              <a:gd name="connsiteX11" fmla="*/ 258409 w 1343472"/>
              <a:gd name="connsiteY11" fmla="*/ 1036674 h 1036674"/>
              <a:gd name="connsiteX12" fmla="*/ 371495 w 1343472"/>
              <a:gd name="connsiteY12" fmla="*/ 641353 h 1036674"/>
              <a:gd name="connsiteX13" fmla="*/ 0 w 1343472"/>
              <a:gd name="connsiteY13" fmla="*/ 641353 h 10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3472" h="1036674">
                <a:moveTo>
                  <a:pt x="702120" y="0"/>
                </a:moveTo>
                <a:lnTo>
                  <a:pt x="1343472" y="0"/>
                </a:lnTo>
                <a:lnTo>
                  <a:pt x="1343472" y="640625"/>
                </a:lnTo>
                <a:lnTo>
                  <a:pt x="1343472" y="641353"/>
                </a:lnTo>
                <a:lnTo>
                  <a:pt x="960529" y="1036674"/>
                </a:lnTo>
                <a:lnTo>
                  <a:pt x="1073615" y="641353"/>
                </a:lnTo>
                <a:lnTo>
                  <a:pt x="702120" y="641353"/>
                </a:lnTo>
                <a:close/>
                <a:moveTo>
                  <a:pt x="0" y="0"/>
                </a:moveTo>
                <a:lnTo>
                  <a:pt x="641352" y="0"/>
                </a:lnTo>
                <a:lnTo>
                  <a:pt x="641352" y="640625"/>
                </a:lnTo>
                <a:lnTo>
                  <a:pt x="641352" y="641353"/>
                </a:lnTo>
                <a:lnTo>
                  <a:pt x="258409" y="1036674"/>
                </a:lnTo>
                <a:lnTo>
                  <a:pt x="371495" y="641353"/>
                </a:lnTo>
                <a:lnTo>
                  <a:pt x="0" y="641353"/>
                </a:lnTo>
                <a:close/>
              </a:path>
            </a:pathLst>
          </a:cu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4580" name="Group 28">
            <a:extLst>
              <a:ext uri="{FF2B5EF4-FFF2-40B4-BE49-F238E27FC236}">
                <a16:creationId xmlns:a16="http://schemas.microsoft.com/office/drawing/2014/main" id="{7DE89871-307F-DF43-87CB-50F8796796C0}"/>
              </a:ext>
            </a:extLst>
          </p:cNvPr>
          <p:cNvGrpSpPr>
            <a:grpSpLocks/>
          </p:cNvGrpSpPr>
          <p:nvPr/>
        </p:nvGrpSpPr>
        <p:grpSpPr bwMode="auto">
          <a:xfrm>
            <a:off x="68263" y="6557963"/>
            <a:ext cx="12018962" cy="265112"/>
            <a:chOff x="67859" y="6557854"/>
            <a:chExt cx="12018579" cy="264718"/>
          </a:xfrm>
        </p:grpSpPr>
        <p:sp>
          <p:nvSpPr>
            <p:cNvPr id="10" name="Rectangle 9">
              <a:extLst>
                <a:ext uri="{FF2B5EF4-FFF2-40B4-BE49-F238E27FC236}">
                  <a16:creationId xmlns:a16="http://schemas.microsoft.com/office/drawing/2014/main" id="{5A3BDF82-108C-2E47-B750-F227175233ED}"/>
                </a:ext>
              </a:extLst>
            </p:cNvPr>
            <p:cNvSpPr/>
            <p:nvPr/>
          </p:nvSpPr>
          <p:spPr>
            <a:xfrm>
              <a:off x="67859" y="6606993"/>
              <a:ext cx="1904939" cy="215579"/>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4586" name="Group 45">
              <a:extLst>
                <a:ext uri="{FF2B5EF4-FFF2-40B4-BE49-F238E27FC236}">
                  <a16:creationId xmlns:a16="http://schemas.microsoft.com/office/drawing/2014/main" id="{515A3156-7F67-FA4B-AA6C-6C44CF2B961A}"/>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id="{88C09742-7552-A84D-871C-55360A7E3950}"/>
                  </a:ext>
                </a:extLst>
              </p:cNvPr>
              <p:cNvSpPr/>
              <p:nvPr/>
            </p:nvSpPr>
            <p:spPr>
              <a:xfrm>
                <a:off x="569657" y="3079"/>
                <a:ext cx="475008" cy="4712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id="{B404DA40-044E-8649-AEAD-CA67C21356E5}"/>
                  </a:ext>
                </a:extLst>
              </p:cNvPr>
              <p:cNvSpPr/>
              <p:nvPr/>
            </p:nvSpPr>
            <p:spPr>
              <a:xfrm rot="5400000">
                <a:off x="719430" y="155421"/>
                <a:ext cx="240237" cy="157309"/>
              </a:xfrm>
              <a:prstGeom prst="triangle">
                <a:avLst/>
              </a:prstGeom>
              <a:solidFill>
                <a:schemeClr val="accent6">
                  <a:lumMod val="50000"/>
                </a:schemeClr>
              </a:solidFill>
              <a:ln w="12700" cap="flat">
                <a:noFill/>
                <a:miter lim="4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4589" name="Shape 43">
                <a:extLst>
                  <a:ext uri="{FF2B5EF4-FFF2-40B4-BE49-F238E27FC236}">
                    <a16:creationId xmlns:a16="http://schemas.microsoft.com/office/drawing/2014/main" id="{D9D2F05D-E1E8-C24D-8E90-23BD850A17B0}"/>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4590" name="Shape 44">
                <a:hlinkClick r:id="" action="ppaction://hlinkshowjump?jump=previousslide"/>
                <a:extLst>
                  <a:ext uri="{FF2B5EF4-FFF2-40B4-BE49-F238E27FC236}">
                    <a16:creationId xmlns:a16="http://schemas.microsoft.com/office/drawing/2014/main" id="{48901045-6627-4245-9818-3C0030617A8B}"/>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24581" name="Group 8">
            <a:extLst>
              <a:ext uri="{FF2B5EF4-FFF2-40B4-BE49-F238E27FC236}">
                <a16:creationId xmlns:a16="http://schemas.microsoft.com/office/drawing/2014/main" id="{909A6F5B-8A7B-3B45-8875-2DD1096A763D}"/>
              </a:ext>
            </a:extLst>
          </p:cNvPr>
          <p:cNvGrpSpPr>
            <a:grpSpLocks/>
          </p:cNvGrpSpPr>
          <p:nvPr/>
        </p:nvGrpSpPr>
        <p:grpSpPr bwMode="auto">
          <a:xfrm>
            <a:off x="11736388" y="9525"/>
            <a:ext cx="455612" cy="368300"/>
            <a:chOff x="11736780" y="8736"/>
            <a:chExt cx="455819" cy="369296"/>
          </a:xfrm>
        </p:grpSpPr>
        <p:sp>
          <p:nvSpPr>
            <p:cNvPr id="19" name="Teardrop 18">
              <a:extLst>
                <a:ext uri="{FF2B5EF4-FFF2-40B4-BE49-F238E27FC236}">
                  <a16:creationId xmlns:a16="http://schemas.microsoft.com/office/drawing/2014/main" id="{A86B79A3-4208-1C43-8DF9-8F4601BBC54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24584" name="TextBox 20">
              <a:extLst>
                <a:ext uri="{FF2B5EF4-FFF2-40B4-BE49-F238E27FC236}">
                  <a16:creationId xmlns:a16="http://schemas.microsoft.com/office/drawing/2014/main" id="{E25F21D3-932A-D446-A2EA-0A21707746AC}"/>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B217B4A4-9912-2D43-98E6-027D9D530447}" type="slidenum">
                <a:rPr lang="id-ID" altLang="en-US" sz="1200" b="1">
                  <a:solidFill>
                    <a:schemeClr val="bg1"/>
                  </a:solidFill>
                  <a:latin typeface="Raleway" panose="020B0503030101060003" pitchFamily="34" charset="77"/>
                </a:rPr>
                <a:pPr algn="ctr" eaLnBrk="1" hangingPunct="1"/>
                <a:t>10</a:t>
              </a:fld>
              <a:endParaRPr lang="id-ID" altLang="en-US" sz="1200">
                <a:solidFill>
                  <a:schemeClr val="bg1"/>
                </a:solidFill>
                <a:latin typeface="Raleway" panose="020B0503030101060003" pitchFamily="34" charset="77"/>
              </a:endParaRPr>
            </a:p>
          </p:txBody>
        </p:sp>
      </p:grpSp>
      <p:sp>
        <p:nvSpPr>
          <p:cNvPr id="24582" name="Rectangle 21">
            <a:extLst>
              <a:ext uri="{FF2B5EF4-FFF2-40B4-BE49-F238E27FC236}">
                <a16:creationId xmlns:a16="http://schemas.microsoft.com/office/drawing/2014/main" id="{2AECFC66-0ED5-A24B-B14D-86A0557089FB}"/>
              </a:ext>
            </a:extLst>
          </p:cNvPr>
          <p:cNvSpPr>
            <a:spLocks noChangeArrowheads="1"/>
          </p:cNvSpPr>
          <p:nvPr/>
        </p:nvSpPr>
        <p:spPr bwMode="auto">
          <a:xfrm>
            <a:off x="2398713" y="377825"/>
            <a:ext cx="7953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PROTOCOL SCHOOL OF </a:t>
            </a:r>
            <a:r>
              <a:rPr lang="en-US" altLang="en-US" sz="3200" b="1">
                <a:solidFill>
                  <a:srgbClr val="6B9EA5"/>
                </a:solidFill>
                <a:latin typeface="Arial" panose="020B0604020202020204" pitchFamily="34" charset="0"/>
                <a:cs typeface="Arial" panose="020B0604020202020204" pitchFamily="34" charset="0"/>
              </a:rPr>
              <a:t>WASHINGTON</a:t>
            </a:r>
            <a:endParaRPr lang="en-US" altLang="en-US" sz="3200">
              <a:solidFill>
                <a:srgbClr val="6B9EA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836995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BD2B4B-C9B6-3646-8C41-2B86B6CEA8D3}"/>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6626" name="Title 1">
            <a:extLst>
              <a:ext uri="{FF2B5EF4-FFF2-40B4-BE49-F238E27FC236}">
                <a16:creationId xmlns:a16="http://schemas.microsoft.com/office/drawing/2014/main" id="{23A17904-DACE-CD4B-982C-976967B86E8A}"/>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b="1" dirty="0">
                <a:latin typeface="Arial" panose="020B0604020202020204" pitchFamily="34" charset="0"/>
                <a:ea typeface="ＭＳ Ｐゴシック" panose="020B0600070205080204" pitchFamily="34" charset="-128"/>
                <a:cs typeface="Arial" panose="020B0604020202020204" pitchFamily="34" charset="0"/>
              </a:rPr>
              <a:t>BUSINESS ETIQUETTE </a:t>
            </a:r>
            <a:r>
              <a:rPr lang="en-US" altLang="en-US" b="1" dirty="0">
                <a:solidFill>
                  <a:srgbClr val="6B9EA5"/>
                </a:solidFill>
                <a:latin typeface="Arial" panose="020B0604020202020204" pitchFamily="34" charset="0"/>
                <a:cs typeface="Arial" panose="020B0604020202020204" pitchFamily="34" charset="0"/>
              </a:rPr>
              <a:t>TRAINING</a:t>
            </a:r>
            <a:br>
              <a:rPr lang="en-US" altLang="en-US" dirty="0">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dirty="0">
              <a:ea typeface="ＭＳ Ｐゴシック" panose="020B0600070205080204" pitchFamily="34" charset="-128"/>
            </a:endParaRPr>
          </a:p>
        </p:txBody>
      </p:sp>
      <p:sp>
        <p:nvSpPr>
          <p:cNvPr id="26627" name="Content Placeholder 2">
            <a:extLst>
              <a:ext uri="{FF2B5EF4-FFF2-40B4-BE49-F238E27FC236}">
                <a16:creationId xmlns:a16="http://schemas.microsoft.com/office/drawing/2014/main" id="{BA7B6C11-FAF7-2947-A633-43AA2B607FF0}"/>
              </a:ext>
            </a:extLst>
          </p:cNvPr>
          <p:cNvSpPr>
            <a:spLocks noGrp="1"/>
          </p:cNvSpPr>
          <p:nvPr>
            <p:ph idx="1"/>
          </p:nvPr>
        </p:nvSpPr>
        <p:spPr bwMode="auto">
          <a:xfrm>
            <a:off x="609600" y="1517650"/>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DISTINGUISH YOURSELF FROM THE COMPETITION</a:t>
            </a:r>
          </a:p>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DEVELOP AND MAINTAIN BUSINESS</a:t>
            </a:r>
          </a:p>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PROJECT A POSITIVE IMAGE</a:t>
            </a:r>
          </a:p>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PROJECT CONFIDENCE AND CREDIBILITY</a:t>
            </a:r>
          </a:p>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BUILD TEAMS</a:t>
            </a:r>
          </a:p>
        </p:txBody>
      </p:sp>
      <p:sp>
        <p:nvSpPr>
          <p:cNvPr id="2" name="Rectangle 1">
            <a:extLst>
              <a:ext uri="{FF2B5EF4-FFF2-40B4-BE49-F238E27FC236}">
                <a16:creationId xmlns:a16="http://schemas.microsoft.com/office/drawing/2014/main" id="{86FE1A80-FB38-964C-8EF3-4EE66C967B02}"/>
              </a:ext>
            </a:extLst>
          </p:cNvPr>
          <p:cNvSpPr/>
          <p:nvPr/>
        </p:nvSpPr>
        <p:spPr>
          <a:xfrm>
            <a:off x="0" y="6592888"/>
            <a:ext cx="2286000" cy="238125"/>
          </a:xfrm>
          <a:prstGeom prst="rect">
            <a:avLst/>
          </a:prstGeom>
        </p:spPr>
        <p:txBody>
          <a:bodyPr>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6629" name="Group 8">
            <a:extLst>
              <a:ext uri="{FF2B5EF4-FFF2-40B4-BE49-F238E27FC236}">
                <a16:creationId xmlns:a16="http://schemas.microsoft.com/office/drawing/2014/main" id="{F3CCDEA3-377B-0548-B519-4FD7E46B4B58}"/>
              </a:ext>
            </a:extLst>
          </p:cNvPr>
          <p:cNvGrpSpPr>
            <a:grpSpLocks/>
          </p:cNvGrpSpPr>
          <p:nvPr/>
        </p:nvGrpSpPr>
        <p:grpSpPr bwMode="auto">
          <a:xfrm>
            <a:off x="11714163" y="9525"/>
            <a:ext cx="500062" cy="369888"/>
            <a:chOff x="11714225" y="8736"/>
            <a:chExt cx="500932" cy="370295"/>
          </a:xfrm>
        </p:grpSpPr>
        <p:sp>
          <p:nvSpPr>
            <p:cNvPr id="7" name="Teardrop 6">
              <a:extLst>
                <a:ext uri="{FF2B5EF4-FFF2-40B4-BE49-F238E27FC236}">
                  <a16:creationId xmlns:a16="http://schemas.microsoft.com/office/drawing/2014/main" id="{46DDAE8E-667E-774B-B93A-ECA595E6F132}"/>
                </a:ext>
              </a:extLst>
            </p:cNvPr>
            <p:cNvSpPr/>
            <p:nvPr/>
          </p:nvSpPr>
          <p:spPr>
            <a:xfrm>
              <a:off x="11843036" y="83431"/>
              <a:ext cx="262394" cy="26222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26631" name="TextBox 20">
              <a:extLst>
                <a:ext uri="{FF2B5EF4-FFF2-40B4-BE49-F238E27FC236}">
                  <a16:creationId xmlns:a16="http://schemas.microsoft.com/office/drawing/2014/main" id="{61D34BC4-B694-E548-BBF6-79FC72292F84}"/>
                </a:ext>
              </a:extLst>
            </p:cNvPr>
            <p:cNvSpPr txBox="1">
              <a:spLocks noChangeArrowheads="1"/>
            </p:cNvSpPr>
            <p:nvPr/>
          </p:nvSpPr>
          <p:spPr bwMode="auto">
            <a:xfrm>
              <a:off x="11714225" y="8736"/>
              <a:ext cx="500932" cy="37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id-ID" altLang="en-US" sz="1200" b="1">
                  <a:solidFill>
                    <a:schemeClr val="bg1"/>
                  </a:solidFill>
                  <a:latin typeface="Raleway" panose="020B0503030101060003" pitchFamily="34" charset="77"/>
                </a:rPr>
                <a:t>11</a:t>
              </a:r>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88100700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Placeholder 2" descr="100.png">
            <a:extLst>
              <a:ext uri="{FF2B5EF4-FFF2-40B4-BE49-F238E27FC236}">
                <a16:creationId xmlns:a16="http://schemas.microsoft.com/office/drawing/2014/main" id="{6D5905DA-EBA4-F444-B3B9-B40681A6B66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00" b="7800"/>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4B4122DD-6607-F74B-B5A4-2A7CD490645B}"/>
              </a:ext>
            </a:extLst>
          </p:cNvPr>
          <p:cNvSpPr/>
          <p:nvPr/>
        </p:nvSpPr>
        <p:spPr>
          <a:xfrm>
            <a:off x="1588" y="0"/>
            <a:ext cx="12188825" cy="6858000"/>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dirty="0"/>
          </a:p>
        </p:txBody>
      </p:sp>
      <p:sp>
        <p:nvSpPr>
          <p:cNvPr id="27651" name="Rectangle 5">
            <a:extLst>
              <a:ext uri="{FF2B5EF4-FFF2-40B4-BE49-F238E27FC236}">
                <a16:creationId xmlns:a16="http://schemas.microsoft.com/office/drawing/2014/main" id="{C05F65B1-BD0A-FD4B-BCEA-C88DA0D5179E}"/>
              </a:ext>
            </a:extLst>
          </p:cNvPr>
          <p:cNvSpPr>
            <a:spLocks noChangeArrowheads="1"/>
          </p:cNvSpPr>
          <p:nvPr/>
        </p:nvSpPr>
        <p:spPr bwMode="auto">
          <a:xfrm>
            <a:off x="3165475" y="2644775"/>
            <a:ext cx="58610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800" b="1">
                <a:solidFill>
                  <a:schemeClr val="bg1"/>
                </a:solidFill>
                <a:latin typeface="Arial" panose="020B0604020202020204" pitchFamily="34" charset="0"/>
                <a:cs typeface="Arial" panose="020B0604020202020204" pitchFamily="34" charset="0"/>
              </a:rPr>
              <a:t>NETWORKING &amp;</a:t>
            </a:r>
          </a:p>
          <a:p>
            <a:pPr algn="ctr" eaLnBrk="1" hangingPunct="1"/>
            <a:r>
              <a:rPr lang="en-US" altLang="en-US" sz="4800" b="1">
                <a:solidFill>
                  <a:schemeClr val="bg1"/>
                </a:solidFill>
                <a:latin typeface="Arial" panose="020B0604020202020204" pitchFamily="34" charset="0"/>
                <a:cs typeface="Arial" panose="020B0604020202020204" pitchFamily="34" charset="0"/>
              </a:rPr>
              <a:t>BUSINESS MIXERS</a:t>
            </a:r>
          </a:p>
        </p:txBody>
      </p:sp>
    </p:spTree>
    <p:extLst>
      <p:ext uri="{BB962C8B-B14F-4D97-AF65-F5344CB8AC3E}">
        <p14:creationId xmlns:p14="http://schemas.microsoft.com/office/powerpoint/2010/main" val="295011556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58BAFE-7662-5A4C-B31A-76CD1890F114}"/>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9698" name="Title 1">
            <a:extLst>
              <a:ext uri="{FF2B5EF4-FFF2-40B4-BE49-F238E27FC236}">
                <a16:creationId xmlns:a16="http://schemas.microsoft.com/office/drawing/2014/main" id="{D4C57305-AA8F-6946-88AD-649C2F29C5CB}"/>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FIRST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IMPRESSIONS</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29699" name="Content Placeholder 2">
            <a:extLst>
              <a:ext uri="{FF2B5EF4-FFF2-40B4-BE49-F238E27FC236}">
                <a16:creationId xmlns:a16="http://schemas.microsoft.com/office/drawing/2014/main" id="{58C91893-7D2F-B942-B605-61ED4BFFA637}"/>
              </a:ext>
            </a:extLst>
          </p:cNvPr>
          <p:cNvSpPr>
            <a:spLocks noGrp="1"/>
          </p:cNvSpPr>
          <p:nvPr>
            <p:ph idx="1"/>
          </p:nvPr>
        </p:nvSpPr>
        <p:spPr bwMode="auto">
          <a:xfrm>
            <a:off x="609600" y="1501775"/>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YOUR ENTRANCE</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YOUR EYE CONTACT</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YOUR HANDSHAKE</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YOUR INTRODUCTION</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YOUR PEOPLE SKILLS</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YOUR BUSINESS ATTIRE</a:t>
            </a:r>
          </a:p>
        </p:txBody>
      </p:sp>
      <p:sp>
        <p:nvSpPr>
          <p:cNvPr id="2" name="Rectangle 1">
            <a:extLst>
              <a:ext uri="{FF2B5EF4-FFF2-40B4-BE49-F238E27FC236}">
                <a16:creationId xmlns:a16="http://schemas.microsoft.com/office/drawing/2014/main" id="{69D5AE71-9211-3B4A-A3B8-B981B5093FE2}"/>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9701" name="Group 8">
            <a:extLst>
              <a:ext uri="{FF2B5EF4-FFF2-40B4-BE49-F238E27FC236}">
                <a16:creationId xmlns:a16="http://schemas.microsoft.com/office/drawing/2014/main" id="{85AE8516-49D7-8049-A587-FE01C62650D9}"/>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6C1A1005-D15C-314B-BB42-ADE954678B9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29703" name="TextBox 20">
              <a:extLst>
                <a:ext uri="{FF2B5EF4-FFF2-40B4-BE49-F238E27FC236}">
                  <a16:creationId xmlns:a16="http://schemas.microsoft.com/office/drawing/2014/main" id="{BF3E1184-E152-624D-AA2F-3376BAEF6E6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55CEFA99-BDD1-E647-902A-673D2492DB10}" type="slidenum">
                <a:rPr lang="id-ID" altLang="en-US" sz="1200" b="1">
                  <a:solidFill>
                    <a:schemeClr val="bg1"/>
                  </a:solidFill>
                  <a:latin typeface="Raleway" panose="020B0503030101060003" pitchFamily="34" charset="77"/>
                </a:rPr>
                <a:pPr algn="ctr" eaLnBrk="1" hangingPunct="1"/>
                <a:t>13</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71099819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7CFADA-A941-2A4D-A1EE-DEC850D35C47}"/>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0722" name="Title 1">
            <a:extLst>
              <a:ext uri="{FF2B5EF4-FFF2-40B4-BE49-F238E27FC236}">
                <a16:creationId xmlns:a16="http://schemas.microsoft.com/office/drawing/2014/main" id="{B081F557-342A-8B42-A569-2A7CBFCA7245}"/>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WHEN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EATING</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30723" name="Content Placeholder 2">
            <a:extLst>
              <a:ext uri="{FF2B5EF4-FFF2-40B4-BE49-F238E27FC236}">
                <a16:creationId xmlns:a16="http://schemas.microsoft.com/office/drawing/2014/main" id="{2C37BD7E-78CF-BD47-B73F-4955F70ACB23}"/>
              </a:ext>
            </a:extLst>
          </p:cNvPr>
          <p:cNvSpPr>
            <a:spLocks noGrp="1"/>
          </p:cNvSpPr>
          <p:nvPr>
            <p:ph idx="1"/>
          </p:nvPr>
        </p:nvSpPr>
        <p:spPr bwMode="auto">
          <a:xfrm>
            <a:off x="609600" y="1485900"/>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SMALL PORTIONS</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1-2 BITES</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NO DOUBLE DIPPING</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DISPOSE APPROPRIATELY</a:t>
            </a:r>
          </a:p>
          <a:p>
            <a:pPr marL="800100" lvl="1" indent="-342900" eaLnBrk="1" hangingPunct="1">
              <a:lnSpc>
                <a:spcPct val="150000"/>
              </a:lnSpc>
              <a:buClr>
                <a:srgbClr val="6B9EA5"/>
              </a:buClr>
              <a:buFont typeface="Wingdings" pitchFamily="2" charset="2"/>
              <a:buChar char="q"/>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marL="800100" lvl="1" indent="-342900" eaLnBrk="1" hangingPunct="1">
              <a:lnSpc>
                <a:spcPct val="150000"/>
              </a:lnSpc>
              <a:buClr>
                <a:srgbClr val="6B9EA5"/>
              </a:buClr>
              <a:buFont typeface="Wingdings" pitchFamily="2" charset="2"/>
              <a:buChar char="q"/>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Rectangle 4">
            <a:extLst>
              <a:ext uri="{FF2B5EF4-FFF2-40B4-BE49-F238E27FC236}">
                <a16:creationId xmlns:a16="http://schemas.microsoft.com/office/drawing/2014/main" id="{2E943762-0243-B54C-85CA-B0BE8FA47C9C}"/>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0725" name="Group 8">
            <a:extLst>
              <a:ext uri="{FF2B5EF4-FFF2-40B4-BE49-F238E27FC236}">
                <a16:creationId xmlns:a16="http://schemas.microsoft.com/office/drawing/2014/main" id="{F7D1A912-5485-384A-999A-16EB43AF01B2}"/>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450B82FF-B57F-7A4B-ABAC-7D432C40AAB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0727" name="TextBox 20">
              <a:extLst>
                <a:ext uri="{FF2B5EF4-FFF2-40B4-BE49-F238E27FC236}">
                  <a16:creationId xmlns:a16="http://schemas.microsoft.com/office/drawing/2014/main" id="{AB354FB7-3E94-154B-BB04-6A9F6329AAC1}"/>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8FD73E4-3699-7342-B94C-DAEE50FA381A}" type="slidenum">
                <a:rPr lang="id-ID" altLang="en-US" sz="1200" b="1">
                  <a:solidFill>
                    <a:schemeClr val="bg1"/>
                  </a:solidFill>
                  <a:latin typeface="Raleway" panose="020B0503030101060003" pitchFamily="34" charset="77"/>
                </a:rPr>
                <a:pPr algn="ctr" eaLnBrk="1" hangingPunct="1"/>
                <a:t>14</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728326651"/>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4">
            <a:extLst>
              <a:ext uri="{FF2B5EF4-FFF2-40B4-BE49-F238E27FC236}">
                <a16:creationId xmlns:a16="http://schemas.microsoft.com/office/drawing/2014/main" id="{FD5B668F-2F2C-B946-A9B6-B83DD49C38A8}"/>
              </a:ext>
            </a:extLst>
          </p:cNvPr>
          <p:cNvSpPr>
            <a:spLocks noChangeArrowheads="1"/>
          </p:cNvSpPr>
          <p:nvPr/>
        </p:nvSpPr>
        <p:spPr bwMode="auto">
          <a:xfrm>
            <a:off x="6096000" y="2178050"/>
            <a:ext cx="60960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USE YOUR LEFT HAND</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DON’T OVER INDULGE</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GLASSES NOT BOTTLES</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COASTERS WHEN PROVIDED</a:t>
            </a:r>
          </a:p>
          <a:p>
            <a:pPr lvl="1" eaLnBrk="1" hangingPunct="1">
              <a:lnSpc>
                <a:spcPct val="150000"/>
              </a:lnSpc>
              <a:buClr>
                <a:srgbClr val="6B9EA5"/>
              </a:buClr>
              <a:buFont typeface="Wingdings" pitchFamily="2" charset="2"/>
              <a:buChar char="q"/>
            </a:pPr>
            <a:endParaRPr lang="en-US" altLang="en-US">
              <a:latin typeface="Arial" panose="020B0604020202020204" pitchFamily="34" charset="0"/>
              <a:cs typeface="Arial" panose="020B0604020202020204" pitchFamily="34" charset="0"/>
            </a:endParaRPr>
          </a:p>
        </p:txBody>
      </p:sp>
      <p:sp>
        <p:nvSpPr>
          <p:cNvPr id="31746" name="Rectangle 29">
            <a:extLst>
              <a:ext uri="{FF2B5EF4-FFF2-40B4-BE49-F238E27FC236}">
                <a16:creationId xmlns:a16="http://schemas.microsoft.com/office/drawing/2014/main" id="{525380CF-C4E5-AF4D-ADC5-86D16D7F617E}"/>
              </a:ext>
            </a:extLst>
          </p:cNvPr>
          <p:cNvSpPr>
            <a:spLocks noChangeArrowheads="1"/>
          </p:cNvSpPr>
          <p:nvPr/>
        </p:nvSpPr>
        <p:spPr bwMode="auto">
          <a:xfrm>
            <a:off x="6996113" y="1042988"/>
            <a:ext cx="2732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WHEN </a:t>
            </a:r>
            <a:r>
              <a:rPr lang="en-US" altLang="en-US" sz="2400" b="1">
                <a:solidFill>
                  <a:srgbClr val="6B9EA5"/>
                </a:solidFill>
                <a:latin typeface="Arial" panose="020B0604020202020204" pitchFamily="34" charset="0"/>
                <a:cs typeface="Arial" panose="020B0604020202020204" pitchFamily="34" charset="0"/>
              </a:rPr>
              <a:t>DRINKING</a:t>
            </a:r>
            <a:endParaRPr lang="en-US" altLang="en-US" sz="2400">
              <a:solidFill>
                <a:srgbClr val="6B9EA5"/>
              </a:solidFill>
              <a:latin typeface="Arial" panose="020B0604020202020204" pitchFamily="34" charset="0"/>
              <a:cs typeface="Arial" panose="020B0604020202020204" pitchFamily="34" charset="0"/>
            </a:endParaRPr>
          </a:p>
        </p:txBody>
      </p:sp>
      <p:pic>
        <p:nvPicPr>
          <p:cNvPr id="31747" name="Picture Placeholder 8">
            <a:extLst>
              <a:ext uri="{FF2B5EF4-FFF2-40B4-BE49-F238E27FC236}">
                <a16:creationId xmlns:a16="http://schemas.microsoft.com/office/drawing/2014/main" id="{21DA1F0D-B95A-AA4E-B561-FA327494388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6468" b="-46468"/>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EB35E27-01A1-EB40-9449-DA3BC104483B}"/>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1749" name="Group 8">
            <a:extLst>
              <a:ext uri="{FF2B5EF4-FFF2-40B4-BE49-F238E27FC236}">
                <a16:creationId xmlns:a16="http://schemas.microsoft.com/office/drawing/2014/main" id="{13389A20-2E5E-A64F-9A74-05C31AFD460F}"/>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8621533F-94C9-D349-92C2-2DAB6910E26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1751" name="TextBox 20">
              <a:extLst>
                <a:ext uri="{FF2B5EF4-FFF2-40B4-BE49-F238E27FC236}">
                  <a16:creationId xmlns:a16="http://schemas.microsoft.com/office/drawing/2014/main" id="{7F1C7382-DBDA-6C41-8653-266739E9A786}"/>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1FD1424-BD82-D94C-ADAB-2DED4289ED21}" type="slidenum">
                <a:rPr lang="id-ID" altLang="en-US" sz="1200" b="1">
                  <a:solidFill>
                    <a:schemeClr val="bg1"/>
                  </a:solidFill>
                  <a:latin typeface="Raleway" panose="020B0503030101060003" pitchFamily="34" charset="77"/>
                </a:rPr>
                <a:pPr algn="ctr" eaLnBrk="1" hangingPunct="1"/>
                <a:t>15</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95745422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F2393CC9-081F-624A-B300-E473D9DBA4A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SCHM</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OOZING</a:t>
            </a:r>
            <a:endParaRPr lang="en-US" altLang="en-US">
              <a:solidFill>
                <a:srgbClr val="6B9EA5"/>
              </a:solidFill>
              <a:ea typeface="ＭＳ Ｐゴシック" panose="020B0600070205080204" pitchFamily="34" charset="-128"/>
            </a:endParaRPr>
          </a:p>
        </p:txBody>
      </p:sp>
      <p:pic>
        <p:nvPicPr>
          <p:cNvPr id="32770" name="Content Placeholder 2">
            <a:extLst>
              <a:ext uri="{FF2B5EF4-FFF2-40B4-BE49-F238E27FC236}">
                <a16:creationId xmlns:a16="http://schemas.microsoft.com/office/drawing/2014/main" id="{AB694D4C-011F-7E45-ABA1-1FF79ACA15E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79663" y="1371600"/>
            <a:ext cx="7432675"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E026708-F4AA-B34B-AB6B-CCF4477003CC}"/>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2772" name="Group 8">
            <a:extLst>
              <a:ext uri="{FF2B5EF4-FFF2-40B4-BE49-F238E27FC236}">
                <a16:creationId xmlns:a16="http://schemas.microsoft.com/office/drawing/2014/main" id="{9F3D4D39-5395-5C45-B27A-6B6FC76CAAAD}"/>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A9BA0E72-8FD8-E841-8A7E-AC2B37BC9D7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2774" name="TextBox 20">
              <a:extLst>
                <a:ext uri="{FF2B5EF4-FFF2-40B4-BE49-F238E27FC236}">
                  <a16:creationId xmlns:a16="http://schemas.microsoft.com/office/drawing/2014/main" id="{8AC419F0-C8DC-DB41-B839-26545FA86B9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F5A0FDB3-5FCA-2F41-902A-D42486D68200}" type="slidenum">
                <a:rPr lang="id-ID" altLang="en-US" sz="1200" b="1">
                  <a:solidFill>
                    <a:schemeClr val="bg1"/>
                  </a:solidFill>
                  <a:latin typeface="Raleway" panose="020B0503030101060003" pitchFamily="34" charset="77"/>
                </a:rPr>
                <a:pPr algn="ctr" eaLnBrk="1" hangingPunct="1"/>
                <a:t>16</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53428725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82618F9C-0FBE-FA40-AC14-B412FA71BFC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PRES</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ENCE</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pic>
        <p:nvPicPr>
          <p:cNvPr id="33794" name="Content Placeholder 1" descr="52.png">
            <a:extLst>
              <a:ext uri="{FF2B5EF4-FFF2-40B4-BE49-F238E27FC236}">
                <a16:creationId xmlns:a16="http://schemas.microsoft.com/office/drawing/2014/main" id="{6460FA01-B120-204B-9349-EFF28EE720D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63217" r="-63217"/>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81B19FF-DE4E-A044-8F3D-959B04FA83A3}"/>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3796" name="Group 8">
            <a:extLst>
              <a:ext uri="{FF2B5EF4-FFF2-40B4-BE49-F238E27FC236}">
                <a16:creationId xmlns:a16="http://schemas.microsoft.com/office/drawing/2014/main" id="{924CBD07-010D-4046-80C9-97D9B454FC93}"/>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F072CB76-008C-AD49-8758-C6EA9081D2E8}"/>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3798" name="TextBox 20">
              <a:extLst>
                <a:ext uri="{FF2B5EF4-FFF2-40B4-BE49-F238E27FC236}">
                  <a16:creationId xmlns:a16="http://schemas.microsoft.com/office/drawing/2014/main" id="{B6B4C725-2545-D34F-A248-570A0DFD5CE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1A49282C-1D0D-D74E-A36A-365D2CD4B41C}" type="slidenum">
                <a:rPr lang="id-ID" altLang="en-US" sz="1200" b="1">
                  <a:solidFill>
                    <a:schemeClr val="bg1"/>
                  </a:solidFill>
                  <a:latin typeface="Raleway" panose="020B0503030101060003" pitchFamily="34" charset="77"/>
                </a:rPr>
                <a:pPr algn="ctr" eaLnBrk="1" hangingPunct="1"/>
                <a:t>17</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38877783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Placeholder 2" descr="82.png">
            <a:extLst>
              <a:ext uri="{FF2B5EF4-FFF2-40B4-BE49-F238E27FC236}">
                <a16:creationId xmlns:a16="http://schemas.microsoft.com/office/drawing/2014/main" id="{842E851F-CD4B-E244-BCD1-D00CA6DE5B2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6532" b="-6532"/>
          <a:stretch>
            <a:fillRect/>
          </a:stretch>
        </p:blipFill>
        <p:spPr bwMode="auto">
          <a:xfrm>
            <a:off x="609600" y="0"/>
            <a:ext cx="4541838"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3">
            <a:extLst>
              <a:ext uri="{FF2B5EF4-FFF2-40B4-BE49-F238E27FC236}">
                <a16:creationId xmlns:a16="http://schemas.microsoft.com/office/drawing/2014/main" id="{51802BC3-C02A-7444-992A-F0616AD436EF}"/>
              </a:ext>
            </a:extLst>
          </p:cNvPr>
          <p:cNvSpPr>
            <a:spLocks noChangeArrowheads="1"/>
          </p:cNvSpPr>
          <p:nvPr/>
        </p:nvSpPr>
        <p:spPr bwMode="auto">
          <a:xfrm>
            <a:off x="6096000" y="2178050"/>
            <a:ext cx="60960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EARS, SHOUDERS, ANKLES ALIGNED</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STOMACH IN</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CHEST LIFTED</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HEAD UP</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FEET APART</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WEIGHT DISTRIBULTED</a:t>
            </a:r>
          </a:p>
        </p:txBody>
      </p:sp>
      <p:sp>
        <p:nvSpPr>
          <p:cNvPr id="34819" name="Rectangle 29">
            <a:extLst>
              <a:ext uri="{FF2B5EF4-FFF2-40B4-BE49-F238E27FC236}">
                <a16:creationId xmlns:a16="http://schemas.microsoft.com/office/drawing/2014/main" id="{325515FB-3FCF-E54A-A62E-87E9F44DE19C}"/>
              </a:ext>
            </a:extLst>
          </p:cNvPr>
          <p:cNvSpPr>
            <a:spLocks noChangeArrowheads="1"/>
          </p:cNvSpPr>
          <p:nvPr/>
        </p:nvSpPr>
        <p:spPr bwMode="auto">
          <a:xfrm>
            <a:off x="6996113" y="1042988"/>
            <a:ext cx="2698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GOOD </a:t>
            </a:r>
            <a:r>
              <a:rPr lang="en-US" altLang="en-US" sz="2400" b="1">
                <a:solidFill>
                  <a:srgbClr val="6B9EA5"/>
                </a:solidFill>
                <a:latin typeface="Arial" panose="020B0604020202020204" pitchFamily="34" charset="0"/>
                <a:cs typeface="Arial" panose="020B0604020202020204" pitchFamily="34" charset="0"/>
              </a:rPr>
              <a:t>POSTURE</a:t>
            </a:r>
            <a:endParaRPr lang="en-US" altLang="en-US" sz="2400">
              <a:solidFill>
                <a:srgbClr val="6B9EA5"/>
              </a:solidFill>
              <a:latin typeface="Arial" panose="020B0604020202020204" pitchFamily="34" charset="0"/>
              <a:cs typeface="Arial" panose="020B0604020202020204" pitchFamily="34" charset="0"/>
            </a:endParaRPr>
          </a:p>
        </p:txBody>
      </p:sp>
      <p:grpSp>
        <p:nvGrpSpPr>
          <p:cNvPr id="34820" name="Group 8">
            <a:extLst>
              <a:ext uri="{FF2B5EF4-FFF2-40B4-BE49-F238E27FC236}">
                <a16:creationId xmlns:a16="http://schemas.microsoft.com/office/drawing/2014/main" id="{DAFE1B92-3CF1-3C43-BDEA-994501D7FAE5}"/>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9CB74EF8-2D46-6F45-8797-E1173CF42998}"/>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4822" name="TextBox 20">
              <a:extLst>
                <a:ext uri="{FF2B5EF4-FFF2-40B4-BE49-F238E27FC236}">
                  <a16:creationId xmlns:a16="http://schemas.microsoft.com/office/drawing/2014/main" id="{06D9C6DE-251A-D24E-B780-92288470E776}"/>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084DFC46-BBF9-6C42-BC08-F56BF221D4CF}" type="slidenum">
                <a:rPr lang="id-ID" altLang="en-US" sz="1200" b="1">
                  <a:solidFill>
                    <a:schemeClr val="bg1"/>
                  </a:solidFill>
                  <a:latin typeface="Raleway" panose="020B0503030101060003" pitchFamily="34" charset="77"/>
                </a:rPr>
                <a:pPr algn="ctr" eaLnBrk="1" hangingPunct="1"/>
                <a:t>18</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1454363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id="{ED33CC65-BAE7-E24A-92C0-1A11776A8291}"/>
              </a:ext>
            </a:extLst>
          </p:cNvPr>
          <p:cNvSpPr/>
          <p:nvPr/>
        </p:nvSpPr>
        <p:spPr>
          <a:xfrm>
            <a:off x="2054225" y="1689100"/>
            <a:ext cx="8640763" cy="3438525"/>
          </a:xfrm>
          <a:prstGeom prst="wedgeRectCallout">
            <a:avLst>
              <a:gd name="adj1" fmla="val -37611"/>
              <a:gd name="adj2" fmla="val 78685"/>
            </a:avLst>
          </a:prstGeom>
          <a:noFill/>
          <a:ln w="101600">
            <a:solidFill>
              <a:srgbClr val="6B9EA5"/>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anchor="ctr"/>
          <a:lstStyle/>
          <a:p>
            <a:pPr algn="ctr" eaLnBrk="1" fontAlgn="auto" hangingPunct="1">
              <a:lnSpc>
                <a:spcPct val="150000"/>
              </a:lnSpc>
              <a:spcBef>
                <a:spcPts val="0"/>
              </a:spcBef>
              <a:spcAft>
                <a:spcPts val="0"/>
              </a:spcAft>
              <a:defRPr/>
            </a:pPr>
            <a:r>
              <a:rPr lang="en-US" sz="2400" b="1" cap="all" dirty="0">
                <a:solidFill>
                  <a:schemeClr val="tx1">
                    <a:lumMod val="85000"/>
                    <a:lumOff val="15000"/>
                  </a:schemeClr>
                </a:solidFill>
                <a:latin typeface="Arial" panose="020B0604020202020204" pitchFamily="34" charset="0"/>
                <a:cs typeface="Arial" panose="020B0604020202020204" pitchFamily="34" charset="0"/>
              </a:rPr>
              <a:t>HOW ONE STANDS IS VITAL.</a:t>
            </a:r>
          </a:p>
          <a:p>
            <a:pPr algn="ctr" eaLnBrk="1" fontAlgn="auto" hangingPunct="1">
              <a:lnSpc>
                <a:spcPct val="150000"/>
              </a:lnSpc>
              <a:spcBef>
                <a:spcPts val="0"/>
              </a:spcBef>
              <a:spcAft>
                <a:spcPts val="0"/>
              </a:spcAft>
              <a:defRPr/>
            </a:pPr>
            <a:r>
              <a:rPr lang="en-US" sz="2400" b="1" cap="all" dirty="0">
                <a:solidFill>
                  <a:schemeClr val="tx1">
                    <a:lumMod val="85000"/>
                    <a:lumOff val="15000"/>
                  </a:schemeClr>
                </a:solidFill>
                <a:latin typeface="Arial" panose="020B0604020202020204" pitchFamily="34" charset="0"/>
                <a:cs typeface="Arial" panose="020B0604020202020204" pitchFamily="34" charset="0"/>
              </a:rPr>
              <a:t>STANDING TALL WITH AND ERECT POSTURE IS THE BODY LANGUAGE OF COMPETENCE, CONFIDENCE AND POWER.</a:t>
            </a:r>
          </a:p>
        </p:txBody>
      </p:sp>
      <p:sp>
        <p:nvSpPr>
          <p:cNvPr id="15" name="Rectangle 14">
            <a:extLst>
              <a:ext uri="{FF2B5EF4-FFF2-40B4-BE49-F238E27FC236}">
                <a16:creationId xmlns:a16="http://schemas.microsoft.com/office/drawing/2014/main" id="{E8E69A34-1903-DF4B-B224-43C4C0302B1A}"/>
              </a:ext>
            </a:extLst>
          </p:cNvPr>
          <p:cNvSpPr/>
          <p:nvPr/>
        </p:nvSpPr>
        <p:spPr>
          <a:xfrm>
            <a:off x="1497013" y="1325563"/>
            <a:ext cx="1439862" cy="1109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reeform: Shape 13">
            <a:extLst>
              <a:ext uri="{FF2B5EF4-FFF2-40B4-BE49-F238E27FC236}">
                <a16:creationId xmlns:a16="http://schemas.microsoft.com/office/drawing/2014/main" id="{F8FEE2DC-E9CF-4F42-B5B5-33D8BFF31D47}"/>
              </a:ext>
            </a:extLst>
          </p:cNvPr>
          <p:cNvSpPr/>
          <p:nvPr/>
        </p:nvSpPr>
        <p:spPr>
          <a:xfrm>
            <a:off x="1382713" y="1398588"/>
            <a:ext cx="1343025" cy="1036637"/>
          </a:xfrm>
          <a:custGeom>
            <a:avLst/>
            <a:gdLst>
              <a:gd name="connsiteX0" fmla="*/ 702120 w 1343472"/>
              <a:gd name="connsiteY0" fmla="*/ 0 h 1036674"/>
              <a:gd name="connsiteX1" fmla="*/ 1343472 w 1343472"/>
              <a:gd name="connsiteY1" fmla="*/ 0 h 1036674"/>
              <a:gd name="connsiteX2" fmla="*/ 1343472 w 1343472"/>
              <a:gd name="connsiteY2" fmla="*/ 640625 h 1036674"/>
              <a:gd name="connsiteX3" fmla="*/ 1343472 w 1343472"/>
              <a:gd name="connsiteY3" fmla="*/ 641353 h 1036674"/>
              <a:gd name="connsiteX4" fmla="*/ 960529 w 1343472"/>
              <a:gd name="connsiteY4" fmla="*/ 1036674 h 1036674"/>
              <a:gd name="connsiteX5" fmla="*/ 1073615 w 1343472"/>
              <a:gd name="connsiteY5" fmla="*/ 641353 h 1036674"/>
              <a:gd name="connsiteX6" fmla="*/ 702120 w 1343472"/>
              <a:gd name="connsiteY6" fmla="*/ 641353 h 1036674"/>
              <a:gd name="connsiteX7" fmla="*/ 0 w 1343472"/>
              <a:gd name="connsiteY7" fmla="*/ 0 h 1036674"/>
              <a:gd name="connsiteX8" fmla="*/ 641352 w 1343472"/>
              <a:gd name="connsiteY8" fmla="*/ 0 h 1036674"/>
              <a:gd name="connsiteX9" fmla="*/ 641352 w 1343472"/>
              <a:gd name="connsiteY9" fmla="*/ 640625 h 1036674"/>
              <a:gd name="connsiteX10" fmla="*/ 641352 w 1343472"/>
              <a:gd name="connsiteY10" fmla="*/ 641353 h 1036674"/>
              <a:gd name="connsiteX11" fmla="*/ 258409 w 1343472"/>
              <a:gd name="connsiteY11" fmla="*/ 1036674 h 1036674"/>
              <a:gd name="connsiteX12" fmla="*/ 371495 w 1343472"/>
              <a:gd name="connsiteY12" fmla="*/ 641353 h 1036674"/>
              <a:gd name="connsiteX13" fmla="*/ 0 w 1343472"/>
              <a:gd name="connsiteY13" fmla="*/ 641353 h 10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3472" h="1036674">
                <a:moveTo>
                  <a:pt x="702120" y="0"/>
                </a:moveTo>
                <a:lnTo>
                  <a:pt x="1343472" y="0"/>
                </a:lnTo>
                <a:lnTo>
                  <a:pt x="1343472" y="640625"/>
                </a:lnTo>
                <a:lnTo>
                  <a:pt x="1343472" y="641353"/>
                </a:lnTo>
                <a:lnTo>
                  <a:pt x="960529" y="1036674"/>
                </a:lnTo>
                <a:lnTo>
                  <a:pt x="1073615" y="641353"/>
                </a:lnTo>
                <a:lnTo>
                  <a:pt x="702120" y="641353"/>
                </a:lnTo>
                <a:close/>
                <a:moveTo>
                  <a:pt x="0" y="0"/>
                </a:moveTo>
                <a:lnTo>
                  <a:pt x="641352" y="0"/>
                </a:lnTo>
                <a:lnTo>
                  <a:pt x="641352" y="640625"/>
                </a:lnTo>
                <a:lnTo>
                  <a:pt x="641352" y="641353"/>
                </a:lnTo>
                <a:lnTo>
                  <a:pt x="258409" y="1036674"/>
                </a:lnTo>
                <a:lnTo>
                  <a:pt x="371495" y="641353"/>
                </a:lnTo>
                <a:lnTo>
                  <a:pt x="0" y="641353"/>
                </a:lnTo>
                <a:close/>
              </a:path>
            </a:pathLst>
          </a:cu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35844" name="Group 28">
            <a:extLst>
              <a:ext uri="{FF2B5EF4-FFF2-40B4-BE49-F238E27FC236}">
                <a16:creationId xmlns:a16="http://schemas.microsoft.com/office/drawing/2014/main" id="{4ADC52FE-3765-E243-BD48-58BE09E70C8E}"/>
              </a:ext>
            </a:extLst>
          </p:cNvPr>
          <p:cNvGrpSpPr>
            <a:grpSpLocks/>
          </p:cNvGrpSpPr>
          <p:nvPr/>
        </p:nvGrpSpPr>
        <p:grpSpPr bwMode="auto">
          <a:xfrm>
            <a:off x="68263" y="6557963"/>
            <a:ext cx="12018962" cy="265112"/>
            <a:chOff x="67859" y="6557854"/>
            <a:chExt cx="12018579" cy="264718"/>
          </a:xfrm>
        </p:grpSpPr>
        <p:sp>
          <p:nvSpPr>
            <p:cNvPr id="10" name="Rectangle 9">
              <a:extLst>
                <a:ext uri="{FF2B5EF4-FFF2-40B4-BE49-F238E27FC236}">
                  <a16:creationId xmlns:a16="http://schemas.microsoft.com/office/drawing/2014/main" id="{C0D05C55-A704-FD41-BDFD-379E76D76A77}"/>
                </a:ext>
              </a:extLst>
            </p:cNvPr>
            <p:cNvSpPr/>
            <p:nvPr/>
          </p:nvSpPr>
          <p:spPr>
            <a:xfrm>
              <a:off x="67859" y="6606993"/>
              <a:ext cx="184144" cy="215579"/>
            </a:xfrm>
            <a:prstGeom prst="rect">
              <a:avLst/>
            </a:prstGeom>
          </p:spPr>
          <p:txBody>
            <a:bodyPr wrap="none">
              <a:spAutoFit/>
            </a:bodyPr>
            <a:lstStyle/>
            <a:p>
              <a:pPr eaLnBrk="1" fontAlgn="auto" hangingPunct="1">
                <a:spcBef>
                  <a:spcPts val="0"/>
                </a:spcBef>
                <a:spcAft>
                  <a:spcPts val="0"/>
                </a:spcAft>
                <a:defRPr/>
              </a:pP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5851" name="Group 45">
              <a:extLst>
                <a:ext uri="{FF2B5EF4-FFF2-40B4-BE49-F238E27FC236}">
                  <a16:creationId xmlns:a16="http://schemas.microsoft.com/office/drawing/2014/main" id="{285A9886-C10C-B54C-ACEE-241E713BA8B5}"/>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id="{5BDD5675-B898-D14E-A29C-531B08B7D9CA}"/>
                  </a:ext>
                </a:extLst>
              </p:cNvPr>
              <p:cNvSpPr/>
              <p:nvPr/>
            </p:nvSpPr>
            <p:spPr>
              <a:xfrm>
                <a:off x="569657" y="3079"/>
                <a:ext cx="475008" cy="4712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id="{11125649-0D8F-3143-847A-274C4DF4BF37}"/>
                  </a:ext>
                </a:extLst>
              </p:cNvPr>
              <p:cNvSpPr/>
              <p:nvPr/>
            </p:nvSpPr>
            <p:spPr>
              <a:xfrm rot="5400000">
                <a:off x="719430" y="155421"/>
                <a:ext cx="240237" cy="157309"/>
              </a:xfrm>
              <a:prstGeom prst="triangle">
                <a:avLst/>
              </a:prstGeom>
              <a:solidFill>
                <a:schemeClr val="accent6">
                  <a:lumMod val="50000"/>
                </a:schemeClr>
              </a:solidFill>
              <a:ln w="12700" cap="flat">
                <a:noFill/>
                <a:miter lim="4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5854" name="Shape 43">
                <a:extLst>
                  <a:ext uri="{FF2B5EF4-FFF2-40B4-BE49-F238E27FC236}">
                    <a16:creationId xmlns:a16="http://schemas.microsoft.com/office/drawing/2014/main" id="{3847BB92-5D32-184E-B22B-ADDF31C32BBF}"/>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35855" name="Shape 44">
                <a:hlinkClick r:id="" action="ppaction://hlinkshowjump?jump=previousslide"/>
                <a:extLst>
                  <a:ext uri="{FF2B5EF4-FFF2-40B4-BE49-F238E27FC236}">
                    <a16:creationId xmlns:a16="http://schemas.microsoft.com/office/drawing/2014/main" id="{0FE53FD3-075B-844F-A6D7-DF6175F225F6}"/>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35845" name="Group 8">
            <a:extLst>
              <a:ext uri="{FF2B5EF4-FFF2-40B4-BE49-F238E27FC236}">
                <a16:creationId xmlns:a16="http://schemas.microsoft.com/office/drawing/2014/main" id="{90A766AB-4186-4E45-A490-ECBC734B4243}"/>
              </a:ext>
            </a:extLst>
          </p:cNvPr>
          <p:cNvGrpSpPr>
            <a:grpSpLocks/>
          </p:cNvGrpSpPr>
          <p:nvPr/>
        </p:nvGrpSpPr>
        <p:grpSpPr bwMode="auto">
          <a:xfrm>
            <a:off x="11736388" y="9525"/>
            <a:ext cx="455612" cy="368300"/>
            <a:chOff x="11736780" y="8736"/>
            <a:chExt cx="455819" cy="369296"/>
          </a:xfrm>
        </p:grpSpPr>
        <p:sp>
          <p:nvSpPr>
            <p:cNvPr id="19" name="Teardrop 18">
              <a:extLst>
                <a:ext uri="{FF2B5EF4-FFF2-40B4-BE49-F238E27FC236}">
                  <a16:creationId xmlns:a16="http://schemas.microsoft.com/office/drawing/2014/main" id="{509CCA19-3A94-C447-9E9C-CE0F42532E4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5849" name="TextBox 20">
              <a:extLst>
                <a:ext uri="{FF2B5EF4-FFF2-40B4-BE49-F238E27FC236}">
                  <a16:creationId xmlns:a16="http://schemas.microsoft.com/office/drawing/2014/main" id="{5856BB2F-AD47-4D4D-BA9F-0C10428A1869}"/>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145824B4-A201-534A-8761-91FC2365C1DD}" type="slidenum">
                <a:rPr lang="id-ID" altLang="en-US" sz="1200" b="1">
                  <a:solidFill>
                    <a:schemeClr val="bg1"/>
                  </a:solidFill>
                  <a:latin typeface="Raleway" panose="020B0503030101060003" pitchFamily="34" charset="77"/>
                </a:rPr>
                <a:pPr algn="ctr" eaLnBrk="1" hangingPunct="1"/>
                <a:t>19</a:t>
              </a:fld>
              <a:endParaRPr lang="id-ID" altLang="en-US" sz="1200">
                <a:solidFill>
                  <a:schemeClr val="bg1"/>
                </a:solidFill>
                <a:latin typeface="Raleway" panose="020B0503030101060003" pitchFamily="34" charset="77"/>
              </a:endParaRPr>
            </a:p>
          </p:txBody>
        </p:sp>
      </p:grpSp>
      <p:sp>
        <p:nvSpPr>
          <p:cNvPr id="35846" name="Rectangle 21">
            <a:extLst>
              <a:ext uri="{FF2B5EF4-FFF2-40B4-BE49-F238E27FC236}">
                <a16:creationId xmlns:a16="http://schemas.microsoft.com/office/drawing/2014/main" id="{0879D82C-1C44-244A-A3E5-97B370E45120}"/>
              </a:ext>
            </a:extLst>
          </p:cNvPr>
          <p:cNvSpPr>
            <a:spLocks noChangeArrowheads="1"/>
          </p:cNvSpPr>
          <p:nvPr/>
        </p:nvSpPr>
        <p:spPr bwMode="auto">
          <a:xfrm>
            <a:off x="3630613" y="377825"/>
            <a:ext cx="5489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PETER A. ANDERSON </a:t>
            </a:r>
            <a:r>
              <a:rPr lang="en-US" altLang="en-US" sz="3200" b="1">
                <a:solidFill>
                  <a:srgbClr val="6B9EA5"/>
                </a:solidFill>
                <a:latin typeface="Arial" panose="020B0604020202020204" pitchFamily="34" charset="0"/>
                <a:cs typeface="Arial" panose="020B0604020202020204" pitchFamily="34" charset="0"/>
              </a:rPr>
              <a:t>PHD</a:t>
            </a:r>
            <a:endParaRPr lang="en-US" altLang="en-US" sz="3200">
              <a:solidFill>
                <a:srgbClr val="6B9EA5"/>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23ECFC47-30C6-654E-9BDF-BCE50031D729}"/>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222250897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36">
            <a:extLst>
              <a:ext uri="{FF2B5EF4-FFF2-40B4-BE49-F238E27FC236}">
                <a16:creationId xmlns:a16="http://schemas.microsoft.com/office/drawing/2014/main" id="{F497D63B-11AA-544A-A56A-96A2703D30B9}"/>
              </a:ext>
            </a:extLst>
          </p:cNvPr>
          <p:cNvSpPr>
            <a:spLocks noChangeArrowheads="1"/>
          </p:cNvSpPr>
          <p:nvPr/>
        </p:nvSpPr>
        <p:spPr bwMode="auto">
          <a:xfrm>
            <a:off x="792473" y="2938176"/>
            <a:ext cx="45253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dirty="0">
                <a:latin typeface="Arial" panose="020B0604020202020204" pitchFamily="34" charset="0"/>
                <a:cs typeface="Arial" panose="020B0604020202020204" pitchFamily="34" charset="0"/>
              </a:rPr>
              <a:t>TODAY’S </a:t>
            </a:r>
            <a:r>
              <a:rPr lang="en-US" altLang="en-US" sz="3200" b="1" dirty="0">
                <a:solidFill>
                  <a:srgbClr val="6B9EA5"/>
                </a:solidFill>
                <a:latin typeface="Arial" panose="020B0604020202020204" pitchFamily="34" charset="0"/>
                <a:cs typeface="Arial" panose="020B0604020202020204" pitchFamily="34" charset="0"/>
              </a:rPr>
              <a:t>WORKSHOP</a:t>
            </a:r>
            <a:endParaRPr lang="en-US" altLang="en-US" sz="3200" dirty="0">
              <a:solidFill>
                <a:srgbClr val="6B9EA5"/>
              </a:solidFill>
              <a:latin typeface="Arial" panose="020B0604020202020204" pitchFamily="34" charset="0"/>
              <a:cs typeface="Arial" panose="020B0604020202020204" pitchFamily="34" charset="0"/>
            </a:endParaRPr>
          </a:p>
        </p:txBody>
      </p:sp>
      <p:grpSp>
        <p:nvGrpSpPr>
          <p:cNvPr id="8194" name="Group 23">
            <a:extLst>
              <a:ext uri="{FF2B5EF4-FFF2-40B4-BE49-F238E27FC236}">
                <a16:creationId xmlns:a16="http://schemas.microsoft.com/office/drawing/2014/main" id="{5EE796EA-4FFB-9D46-BDB1-B953ECD19826}"/>
              </a:ext>
            </a:extLst>
          </p:cNvPr>
          <p:cNvGrpSpPr>
            <a:grpSpLocks/>
          </p:cNvGrpSpPr>
          <p:nvPr/>
        </p:nvGrpSpPr>
        <p:grpSpPr bwMode="auto">
          <a:xfrm>
            <a:off x="68263" y="6557963"/>
            <a:ext cx="12018962" cy="265112"/>
            <a:chOff x="67859" y="6557854"/>
            <a:chExt cx="12018579" cy="265178"/>
          </a:xfrm>
        </p:grpSpPr>
        <p:sp>
          <p:nvSpPr>
            <p:cNvPr id="25" name="Rectangle 24">
              <a:extLst>
                <a:ext uri="{FF2B5EF4-FFF2-40B4-BE49-F238E27FC236}">
                  <a16:creationId xmlns:a16="http://schemas.microsoft.com/office/drawing/2014/main" id="{3ACF626B-A638-DF49-8FDD-2FEC58969433}"/>
                </a:ext>
              </a:extLst>
            </p:cNvPr>
            <p:cNvSpPr/>
            <p:nvPr/>
          </p:nvSpPr>
          <p:spPr>
            <a:xfrm>
              <a:off x="67859" y="6607078"/>
              <a:ext cx="1904939" cy="215954"/>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8201" name="Group 45">
              <a:extLst>
                <a:ext uri="{FF2B5EF4-FFF2-40B4-BE49-F238E27FC236}">
                  <a16:creationId xmlns:a16="http://schemas.microsoft.com/office/drawing/2014/main" id="{69683371-B45F-2D41-88EB-3D476254FC7B}"/>
                </a:ext>
              </a:extLst>
            </p:cNvPr>
            <p:cNvGrpSpPr>
              <a:grpSpLocks/>
            </p:cNvGrpSpPr>
            <p:nvPr/>
          </p:nvGrpSpPr>
          <p:grpSpPr bwMode="auto">
            <a:xfrm>
              <a:off x="11548792" y="6557854"/>
              <a:ext cx="537646" cy="244340"/>
              <a:chOff x="0" y="0"/>
              <a:chExt cx="1044665" cy="474758"/>
            </a:xfrm>
          </p:grpSpPr>
          <p:sp>
            <p:nvSpPr>
              <p:cNvPr id="27" name="Shape 41">
                <a:extLst>
                  <a:ext uri="{FF2B5EF4-FFF2-40B4-BE49-F238E27FC236}">
                    <a16:creationId xmlns:a16="http://schemas.microsoft.com/office/drawing/2014/main" id="{23CB6A6B-6A44-5A49-8E02-56C2B4DF3C0C}"/>
                  </a:ext>
                </a:extLst>
              </p:cNvPr>
              <p:cNvSpPr/>
              <p:nvPr/>
            </p:nvSpPr>
            <p:spPr>
              <a:xfrm>
                <a:off x="569657" y="3084"/>
                <a:ext cx="475008" cy="47205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9" name="Shape 42">
                <a:hlinkClick r:id="" action="ppaction://hlinkshowjump?jump=nextslide"/>
                <a:extLst>
                  <a:ext uri="{FF2B5EF4-FFF2-40B4-BE49-F238E27FC236}">
                    <a16:creationId xmlns:a16="http://schemas.microsoft.com/office/drawing/2014/main" id="{456DE1A7-E20B-9D45-B12A-F4DB4CD60F46}"/>
                  </a:ext>
                </a:extLst>
              </p:cNvPr>
              <p:cNvSpPr/>
              <p:nvPr/>
            </p:nvSpPr>
            <p:spPr>
              <a:xfrm rot="5400000">
                <a:off x="719221" y="155829"/>
                <a:ext cx="240655"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8204" name="Shape 43">
                <a:extLst>
                  <a:ext uri="{FF2B5EF4-FFF2-40B4-BE49-F238E27FC236}">
                    <a16:creationId xmlns:a16="http://schemas.microsoft.com/office/drawing/2014/main" id="{F96BD073-546C-8048-BB93-3219D7E0C0E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8205" name="Shape 44">
                <a:hlinkClick r:id="" action="ppaction://hlinkshowjump?jump=previousslide"/>
                <a:extLst>
                  <a:ext uri="{FF2B5EF4-FFF2-40B4-BE49-F238E27FC236}">
                    <a16:creationId xmlns:a16="http://schemas.microsoft.com/office/drawing/2014/main" id="{2B6B467F-2F83-E446-B5A7-99397465005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8195" name="Group 33">
            <a:extLst>
              <a:ext uri="{FF2B5EF4-FFF2-40B4-BE49-F238E27FC236}">
                <a16:creationId xmlns:a16="http://schemas.microsoft.com/office/drawing/2014/main" id="{45785496-BA52-D143-AD2D-0D6880BAE4D7}"/>
              </a:ext>
            </a:extLst>
          </p:cNvPr>
          <p:cNvGrpSpPr>
            <a:grpSpLocks/>
          </p:cNvGrpSpPr>
          <p:nvPr/>
        </p:nvGrpSpPr>
        <p:grpSpPr bwMode="auto">
          <a:xfrm>
            <a:off x="11736388" y="9525"/>
            <a:ext cx="455612" cy="368300"/>
            <a:chOff x="11736780" y="8736"/>
            <a:chExt cx="455819" cy="369296"/>
          </a:xfrm>
        </p:grpSpPr>
        <p:sp>
          <p:nvSpPr>
            <p:cNvPr id="35" name="Teardrop 34">
              <a:extLst>
                <a:ext uri="{FF2B5EF4-FFF2-40B4-BE49-F238E27FC236}">
                  <a16:creationId xmlns:a16="http://schemas.microsoft.com/office/drawing/2014/main" id="{C5D63CAF-8DBA-854F-805B-25EC1555DF99}"/>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8199" name="TextBox 35">
              <a:extLst>
                <a:ext uri="{FF2B5EF4-FFF2-40B4-BE49-F238E27FC236}">
                  <a16:creationId xmlns:a16="http://schemas.microsoft.com/office/drawing/2014/main" id="{A3741049-EA5F-B249-8DF9-A53751CBA858}"/>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74B26C80-308C-2947-9198-D94906F423E7}" type="slidenum">
                <a:rPr lang="id-ID" altLang="en-US" sz="1200" b="1">
                  <a:solidFill>
                    <a:schemeClr val="bg1"/>
                  </a:solidFill>
                  <a:latin typeface="Raleway" panose="020B0503030101060003" pitchFamily="34" charset="77"/>
                </a:rPr>
                <a:pPr algn="ctr" eaLnBrk="1" hangingPunct="1"/>
                <a:t>2</a:t>
              </a:fld>
              <a:endParaRPr lang="id-ID" altLang="en-US" sz="1200">
                <a:solidFill>
                  <a:schemeClr val="bg1"/>
                </a:solidFill>
                <a:latin typeface="Raleway" panose="020B0503030101060003" pitchFamily="34" charset="77"/>
              </a:endParaRPr>
            </a:p>
          </p:txBody>
        </p:sp>
      </p:grpSp>
      <p:sp>
        <p:nvSpPr>
          <p:cNvPr id="8196" name="Rectangle 38">
            <a:extLst>
              <a:ext uri="{FF2B5EF4-FFF2-40B4-BE49-F238E27FC236}">
                <a16:creationId xmlns:a16="http://schemas.microsoft.com/office/drawing/2014/main" id="{1AE7E5B5-7773-0946-B5CA-E55B5C558EDF}"/>
              </a:ext>
            </a:extLst>
          </p:cNvPr>
          <p:cNvSpPr>
            <a:spLocks noChangeArrowheads="1"/>
          </p:cNvSpPr>
          <p:nvPr/>
        </p:nvSpPr>
        <p:spPr bwMode="auto">
          <a:xfrm>
            <a:off x="477838" y="3490913"/>
            <a:ext cx="56737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CA" altLang="en-US" sz="3200">
                <a:latin typeface="Arial" panose="020B0604020202020204" pitchFamily="34" charset="0"/>
                <a:cs typeface="Arial" panose="020B0604020202020204" pitchFamily="34" charset="0"/>
              </a:rPr>
              <a:t>Effects of Defective Behaviour</a:t>
            </a:r>
          </a:p>
        </p:txBody>
      </p:sp>
      <p:pic>
        <p:nvPicPr>
          <p:cNvPr id="7" name="Picture Placeholder 6" descr="98.png">
            <a:extLst>
              <a:ext uri="{FF2B5EF4-FFF2-40B4-BE49-F238E27FC236}">
                <a16:creationId xmlns:a16="http://schemas.microsoft.com/office/drawing/2014/main" id="{596E3AD3-1768-B146-B2A6-A45C270010C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47" r="1947"/>
          <a:stretch>
            <a:fillRect/>
          </a:stretch>
        </p:blipFill>
        <p:spPr/>
      </p:pic>
    </p:spTree>
    <p:extLst>
      <p:ext uri="{BB962C8B-B14F-4D97-AF65-F5344CB8AC3E}">
        <p14:creationId xmlns:p14="http://schemas.microsoft.com/office/powerpoint/2010/main" val="1368105386"/>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Business Card Japanese-Etiquette 2.jpg">
            <a:extLst>
              <a:ext uri="{FF2B5EF4-FFF2-40B4-BE49-F238E27FC236}">
                <a16:creationId xmlns:a16="http://schemas.microsoft.com/office/drawing/2014/main" id="{9E848A7F-8B26-6F42-9296-6D9CD5BB85A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3376" b="-43376"/>
          <a:stretch>
            <a:fillRect/>
          </a:stretch>
        </p:blipFill>
        <p:spPr>
          <a:xfrm>
            <a:off x="1871663" y="1176338"/>
            <a:ext cx="4057650" cy="5030787"/>
          </a:xfrm>
        </p:spPr>
      </p:pic>
      <p:pic>
        <p:nvPicPr>
          <p:cNvPr id="4" name="Picture Placeholder 3" descr="Business card European 2.jpg">
            <a:extLst>
              <a:ext uri="{FF2B5EF4-FFF2-40B4-BE49-F238E27FC236}">
                <a16:creationId xmlns:a16="http://schemas.microsoft.com/office/drawing/2014/main" id="{B6FF92DB-128B-694B-B6C4-394B29DCD964}"/>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43012" b="-43012"/>
          <a:stretch>
            <a:fillRect/>
          </a:stretch>
        </p:blipFill>
        <p:spPr>
          <a:xfrm>
            <a:off x="6262688" y="1176338"/>
            <a:ext cx="4057650" cy="5030787"/>
          </a:xfrm>
        </p:spPr>
      </p:pic>
      <p:sp>
        <p:nvSpPr>
          <p:cNvPr id="37891" name="Title 1">
            <a:extLst>
              <a:ext uri="{FF2B5EF4-FFF2-40B4-BE49-F238E27FC236}">
                <a16:creationId xmlns:a16="http://schemas.microsoft.com/office/drawing/2014/main" id="{61FE53AD-BB1C-674C-B3EF-7C8CB9DC6B59}"/>
              </a:ext>
            </a:extLst>
          </p:cNvPr>
          <p:cNvSpPr txBox="1">
            <a:spLocks/>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0000"/>
              </a:lnSpc>
            </a:pPr>
            <a:r>
              <a:rPr lang="en-US" altLang="en-US" sz="4400" b="1">
                <a:latin typeface="Arial" panose="020B0604020202020204" pitchFamily="34" charset="0"/>
                <a:cs typeface="Arial" panose="020B0604020202020204" pitchFamily="34" charset="0"/>
              </a:rPr>
              <a:t>BUSINESS </a:t>
            </a:r>
            <a:r>
              <a:rPr lang="en-US" altLang="en-US" sz="4400" b="1">
                <a:solidFill>
                  <a:srgbClr val="6B9EA5"/>
                </a:solidFill>
                <a:latin typeface="Arial" panose="020B0604020202020204" pitchFamily="34" charset="0"/>
                <a:cs typeface="Arial" panose="020B0604020202020204" pitchFamily="34" charset="0"/>
              </a:rPr>
              <a:t>CARDS</a:t>
            </a:r>
            <a:br>
              <a:rPr lang="en-US" altLang="en-US" sz="4400">
                <a:solidFill>
                  <a:srgbClr val="6B9EA5"/>
                </a:solidFill>
                <a:latin typeface="Arial" panose="020B0604020202020204" pitchFamily="34" charset="0"/>
                <a:cs typeface="Arial" panose="020B0604020202020204" pitchFamily="34" charset="0"/>
              </a:rPr>
            </a:br>
            <a:endParaRPr lang="en-US" altLang="en-US" sz="4400">
              <a:latin typeface="Calibri Light" panose="020F0302020204030204" pitchFamily="34" charset="0"/>
            </a:endParaRPr>
          </a:p>
        </p:txBody>
      </p:sp>
      <p:sp>
        <p:nvSpPr>
          <p:cNvPr id="6" name="Rectangle 5">
            <a:extLst>
              <a:ext uri="{FF2B5EF4-FFF2-40B4-BE49-F238E27FC236}">
                <a16:creationId xmlns:a16="http://schemas.microsoft.com/office/drawing/2014/main" id="{57CC523E-BDCA-8D4B-A062-403B7FA269AC}"/>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7893" name="Group 8">
            <a:extLst>
              <a:ext uri="{FF2B5EF4-FFF2-40B4-BE49-F238E27FC236}">
                <a16:creationId xmlns:a16="http://schemas.microsoft.com/office/drawing/2014/main" id="{EFB128D6-9C39-DA4E-A2AF-BB26D66A75EF}"/>
              </a:ext>
            </a:extLst>
          </p:cNvPr>
          <p:cNvGrpSpPr>
            <a:grpSpLocks/>
          </p:cNvGrpSpPr>
          <p:nvPr/>
        </p:nvGrpSpPr>
        <p:grpSpPr bwMode="auto">
          <a:xfrm>
            <a:off x="11736388" y="9525"/>
            <a:ext cx="455612" cy="368300"/>
            <a:chOff x="11736780" y="8736"/>
            <a:chExt cx="455819" cy="369296"/>
          </a:xfrm>
        </p:grpSpPr>
        <p:sp>
          <p:nvSpPr>
            <p:cNvPr id="8" name="Teardrop 7">
              <a:extLst>
                <a:ext uri="{FF2B5EF4-FFF2-40B4-BE49-F238E27FC236}">
                  <a16:creationId xmlns:a16="http://schemas.microsoft.com/office/drawing/2014/main" id="{5CB861DA-AA03-DF49-8A9A-9926C862F3A7}"/>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7895" name="TextBox 20">
              <a:extLst>
                <a:ext uri="{FF2B5EF4-FFF2-40B4-BE49-F238E27FC236}">
                  <a16:creationId xmlns:a16="http://schemas.microsoft.com/office/drawing/2014/main" id="{ADB9BCD1-494C-0048-92E1-C7BDD276CB52}"/>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C6DF7A56-B9D4-1D41-8865-568BA505A0F3}" type="slidenum">
                <a:rPr lang="id-ID" altLang="en-US" sz="1200" b="1">
                  <a:solidFill>
                    <a:schemeClr val="bg1"/>
                  </a:solidFill>
                  <a:latin typeface="Raleway" panose="020B0503030101060003" pitchFamily="34" charset="77"/>
                </a:rPr>
                <a:pPr algn="ctr" eaLnBrk="1" hangingPunct="1"/>
                <a:t>20</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412794506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E33E51B1-BBD6-7B4D-8B00-2C03A97C8C83}"/>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NAME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TAGS</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pic>
        <p:nvPicPr>
          <p:cNvPr id="38914" name="Content Placeholder 3" descr="84.png">
            <a:extLst>
              <a:ext uri="{FF2B5EF4-FFF2-40B4-BE49-F238E27FC236}">
                <a16:creationId xmlns:a16="http://schemas.microsoft.com/office/drawing/2014/main" id="{CB761AA2-24A9-B84C-B87D-C186CF04326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3846" r="-23846"/>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6F7179A-8AF1-6F43-9452-8F0445400784}"/>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8916" name="Group 8">
            <a:extLst>
              <a:ext uri="{FF2B5EF4-FFF2-40B4-BE49-F238E27FC236}">
                <a16:creationId xmlns:a16="http://schemas.microsoft.com/office/drawing/2014/main" id="{2E70C4C4-4DEE-BD4A-A203-B1FF567190FF}"/>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97EC5B8E-75D6-174E-8AA5-19293A87F562}"/>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8918" name="TextBox 20">
              <a:extLst>
                <a:ext uri="{FF2B5EF4-FFF2-40B4-BE49-F238E27FC236}">
                  <a16:creationId xmlns:a16="http://schemas.microsoft.com/office/drawing/2014/main" id="{C3DD142D-3F53-CC4E-99DF-A4663EC55CB0}"/>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BDA26A52-200B-EB44-AD3D-4B36C0761972}" type="slidenum">
                <a:rPr lang="id-ID" altLang="en-US" sz="1200" b="1">
                  <a:solidFill>
                    <a:schemeClr val="bg1"/>
                  </a:solidFill>
                  <a:latin typeface="Raleway" panose="020B0503030101060003" pitchFamily="34" charset="77"/>
                </a:rPr>
                <a:pPr algn="ctr" eaLnBrk="1" hangingPunct="1"/>
                <a:t>21</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165532295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id="{D9766ED5-2E4A-714F-9B39-C3D6351D9910}"/>
              </a:ext>
            </a:extLst>
          </p:cNvPr>
          <p:cNvSpPr/>
          <p:nvPr/>
        </p:nvSpPr>
        <p:spPr>
          <a:xfrm>
            <a:off x="2054225" y="1689100"/>
            <a:ext cx="8640763" cy="3438525"/>
          </a:xfrm>
          <a:prstGeom prst="wedgeRectCallout">
            <a:avLst>
              <a:gd name="adj1" fmla="val -37611"/>
              <a:gd name="adj2" fmla="val 78685"/>
            </a:avLst>
          </a:prstGeom>
          <a:noFill/>
          <a:ln w="101600">
            <a:solidFill>
              <a:srgbClr val="6B9EA5"/>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anchor="ctr"/>
          <a:lstStyle/>
          <a:p>
            <a:pPr algn="ctr" eaLnBrk="1" fontAlgn="auto" hangingPunct="1">
              <a:lnSpc>
                <a:spcPct val="150000"/>
              </a:lnSpc>
              <a:spcBef>
                <a:spcPts val="0"/>
              </a:spcBef>
              <a:spcAft>
                <a:spcPts val="0"/>
              </a:spcAft>
              <a:defRPr/>
            </a:pPr>
            <a:r>
              <a:rPr lang="en-US" sz="2400" b="1" cap="all" dirty="0">
                <a:solidFill>
                  <a:schemeClr val="tx1">
                    <a:lumMod val="85000"/>
                    <a:lumOff val="15000"/>
                  </a:schemeClr>
                </a:solidFill>
                <a:latin typeface="Arial" panose="020B0604020202020204" pitchFamily="34" charset="0"/>
                <a:cs typeface="Arial" panose="020B0604020202020204" pitchFamily="34" charset="0"/>
              </a:rPr>
              <a:t>POLITE CONVERSATION ABOUT MATTERS OF LITTLE IMPORTANCE, ESPECIALLY BETWEEN PEOPLE WHO DO NOT KNOW EACH OTHER WELL.</a:t>
            </a:r>
          </a:p>
        </p:txBody>
      </p:sp>
      <p:sp>
        <p:nvSpPr>
          <p:cNvPr id="15" name="Rectangle 14">
            <a:extLst>
              <a:ext uri="{FF2B5EF4-FFF2-40B4-BE49-F238E27FC236}">
                <a16:creationId xmlns:a16="http://schemas.microsoft.com/office/drawing/2014/main" id="{7AA1121B-701D-4642-94F4-50EA81EC93FA}"/>
              </a:ext>
            </a:extLst>
          </p:cNvPr>
          <p:cNvSpPr/>
          <p:nvPr/>
        </p:nvSpPr>
        <p:spPr>
          <a:xfrm>
            <a:off x="1497013" y="1325563"/>
            <a:ext cx="1439862" cy="1109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reeform: Shape 13">
            <a:extLst>
              <a:ext uri="{FF2B5EF4-FFF2-40B4-BE49-F238E27FC236}">
                <a16:creationId xmlns:a16="http://schemas.microsoft.com/office/drawing/2014/main" id="{8D496B32-623B-E440-B303-15A88F4E5A5A}"/>
              </a:ext>
            </a:extLst>
          </p:cNvPr>
          <p:cNvSpPr/>
          <p:nvPr/>
        </p:nvSpPr>
        <p:spPr>
          <a:xfrm>
            <a:off x="1382713" y="1398588"/>
            <a:ext cx="1343025" cy="1036637"/>
          </a:xfrm>
          <a:custGeom>
            <a:avLst/>
            <a:gdLst>
              <a:gd name="connsiteX0" fmla="*/ 702120 w 1343472"/>
              <a:gd name="connsiteY0" fmla="*/ 0 h 1036674"/>
              <a:gd name="connsiteX1" fmla="*/ 1343472 w 1343472"/>
              <a:gd name="connsiteY1" fmla="*/ 0 h 1036674"/>
              <a:gd name="connsiteX2" fmla="*/ 1343472 w 1343472"/>
              <a:gd name="connsiteY2" fmla="*/ 640625 h 1036674"/>
              <a:gd name="connsiteX3" fmla="*/ 1343472 w 1343472"/>
              <a:gd name="connsiteY3" fmla="*/ 641353 h 1036674"/>
              <a:gd name="connsiteX4" fmla="*/ 960529 w 1343472"/>
              <a:gd name="connsiteY4" fmla="*/ 1036674 h 1036674"/>
              <a:gd name="connsiteX5" fmla="*/ 1073615 w 1343472"/>
              <a:gd name="connsiteY5" fmla="*/ 641353 h 1036674"/>
              <a:gd name="connsiteX6" fmla="*/ 702120 w 1343472"/>
              <a:gd name="connsiteY6" fmla="*/ 641353 h 1036674"/>
              <a:gd name="connsiteX7" fmla="*/ 0 w 1343472"/>
              <a:gd name="connsiteY7" fmla="*/ 0 h 1036674"/>
              <a:gd name="connsiteX8" fmla="*/ 641352 w 1343472"/>
              <a:gd name="connsiteY8" fmla="*/ 0 h 1036674"/>
              <a:gd name="connsiteX9" fmla="*/ 641352 w 1343472"/>
              <a:gd name="connsiteY9" fmla="*/ 640625 h 1036674"/>
              <a:gd name="connsiteX10" fmla="*/ 641352 w 1343472"/>
              <a:gd name="connsiteY10" fmla="*/ 641353 h 1036674"/>
              <a:gd name="connsiteX11" fmla="*/ 258409 w 1343472"/>
              <a:gd name="connsiteY11" fmla="*/ 1036674 h 1036674"/>
              <a:gd name="connsiteX12" fmla="*/ 371495 w 1343472"/>
              <a:gd name="connsiteY12" fmla="*/ 641353 h 1036674"/>
              <a:gd name="connsiteX13" fmla="*/ 0 w 1343472"/>
              <a:gd name="connsiteY13" fmla="*/ 641353 h 10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3472" h="1036674">
                <a:moveTo>
                  <a:pt x="702120" y="0"/>
                </a:moveTo>
                <a:lnTo>
                  <a:pt x="1343472" y="0"/>
                </a:lnTo>
                <a:lnTo>
                  <a:pt x="1343472" y="640625"/>
                </a:lnTo>
                <a:lnTo>
                  <a:pt x="1343472" y="641353"/>
                </a:lnTo>
                <a:lnTo>
                  <a:pt x="960529" y="1036674"/>
                </a:lnTo>
                <a:lnTo>
                  <a:pt x="1073615" y="641353"/>
                </a:lnTo>
                <a:lnTo>
                  <a:pt x="702120" y="641353"/>
                </a:lnTo>
                <a:close/>
                <a:moveTo>
                  <a:pt x="0" y="0"/>
                </a:moveTo>
                <a:lnTo>
                  <a:pt x="641352" y="0"/>
                </a:lnTo>
                <a:lnTo>
                  <a:pt x="641352" y="640625"/>
                </a:lnTo>
                <a:lnTo>
                  <a:pt x="641352" y="641353"/>
                </a:lnTo>
                <a:lnTo>
                  <a:pt x="258409" y="1036674"/>
                </a:lnTo>
                <a:lnTo>
                  <a:pt x="371495" y="641353"/>
                </a:lnTo>
                <a:lnTo>
                  <a:pt x="0" y="641353"/>
                </a:lnTo>
                <a:close/>
              </a:path>
            </a:pathLst>
          </a:cu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39940" name="Group 28">
            <a:extLst>
              <a:ext uri="{FF2B5EF4-FFF2-40B4-BE49-F238E27FC236}">
                <a16:creationId xmlns:a16="http://schemas.microsoft.com/office/drawing/2014/main" id="{E4365033-60CD-874C-87DF-50F454109011}"/>
              </a:ext>
            </a:extLst>
          </p:cNvPr>
          <p:cNvGrpSpPr>
            <a:grpSpLocks/>
          </p:cNvGrpSpPr>
          <p:nvPr/>
        </p:nvGrpSpPr>
        <p:grpSpPr bwMode="auto">
          <a:xfrm>
            <a:off x="68263" y="6557963"/>
            <a:ext cx="12018962" cy="265112"/>
            <a:chOff x="67859" y="6557854"/>
            <a:chExt cx="12018579" cy="264718"/>
          </a:xfrm>
        </p:grpSpPr>
        <p:sp>
          <p:nvSpPr>
            <p:cNvPr id="10" name="Rectangle 9">
              <a:extLst>
                <a:ext uri="{FF2B5EF4-FFF2-40B4-BE49-F238E27FC236}">
                  <a16:creationId xmlns:a16="http://schemas.microsoft.com/office/drawing/2014/main" id="{9E75824C-EF3D-AB48-AF4E-AF5AC2AB119C}"/>
                </a:ext>
              </a:extLst>
            </p:cNvPr>
            <p:cNvSpPr/>
            <p:nvPr/>
          </p:nvSpPr>
          <p:spPr>
            <a:xfrm>
              <a:off x="67859" y="6606993"/>
              <a:ext cx="184144" cy="215579"/>
            </a:xfrm>
            <a:prstGeom prst="rect">
              <a:avLst/>
            </a:prstGeom>
          </p:spPr>
          <p:txBody>
            <a:bodyPr wrap="none">
              <a:spAutoFit/>
            </a:bodyPr>
            <a:lstStyle/>
            <a:p>
              <a:pPr eaLnBrk="1" fontAlgn="auto" hangingPunct="1">
                <a:spcBef>
                  <a:spcPts val="0"/>
                </a:spcBef>
                <a:spcAft>
                  <a:spcPts val="0"/>
                </a:spcAft>
                <a:defRPr/>
              </a:pP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39947" name="Group 45">
              <a:extLst>
                <a:ext uri="{FF2B5EF4-FFF2-40B4-BE49-F238E27FC236}">
                  <a16:creationId xmlns:a16="http://schemas.microsoft.com/office/drawing/2014/main" id="{1EDF2A97-D53D-E54A-9996-E8A6B81C938F}"/>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id="{536C9150-A4FE-6A47-91D7-FE35D64AADE7}"/>
                  </a:ext>
                </a:extLst>
              </p:cNvPr>
              <p:cNvSpPr/>
              <p:nvPr/>
            </p:nvSpPr>
            <p:spPr>
              <a:xfrm>
                <a:off x="569657" y="3079"/>
                <a:ext cx="475008" cy="4712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id="{D4F1F0BC-3DAE-584B-9003-D421956BB070}"/>
                  </a:ext>
                </a:extLst>
              </p:cNvPr>
              <p:cNvSpPr/>
              <p:nvPr/>
            </p:nvSpPr>
            <p:spPr>
              <a:xfrm rot="5400000">
                <a:off x="719430" y="155421"/>
                <a:ext cx="240237" cy="157309"/>
              </a:xfrm>
              <a:prstGeom prst="triangle">
                <a:avLst/>
              </a:prstGeom>
              <a:solidFill>
                <a:schemeClr val="accent6">
                  <a:lumMod val="50000"/>
                </a:schemeClr>
              </a:solidFill>
              <a:ln w="12700" cap="flat">
                <a:noFill/>
                <a:miter lim="4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39950" name="Shape 43">
                <a:extLst>
                  <a:ext uri="{FF2B5EF4-FFF2-40B4-BE49-F238E27FC236}">
                    <a16:creationId xmlns:a16="http://schemas.microsoft.com/office/drawing/2014/main" id="{5A456A14-016B-364B-B81F-45B39A5D1BC7}"/>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39951" name="Shape 44">
                <a:hlinkClick r:id="" action="ppaction://hlinkshowjump?jump=previousslide"/>
                <a:extLst>
                  <a:ext uri="{FF2B5EF4-FFF2-40B4-BE49-F238E27FC236}">
                    <a16:creationId xmlns:a16="http://schemas.microsoft.com/office/drawing/2014/main" id="{3DEB192F-E69D-A843-9F3E-785E22CC94A4}"/>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39941" name="Group 8">
            <a:extLst>
              <a:ext uri="{FF2B5EF4-FFF2-40B4-BE49-F238E27FC236}">
                <a16:creationId xmlns:a16="http://schemas.microsoft.com/office/drawing/2014/main" id="{54B5D2FB-130F-3B41-9CD2-AFED66ED9100}"/>
              </a:ext>
            </a:extLst>
          </p:cNvPr>
          <p:cNvGrpSpPr>
            <a:grpSpLocks/>
          </p:cNvGrpSpPr>
          <p:nvPr/>
        </p:nvGrpSpPr>
        <p:grpSpPr bwMode="auto">
          <a:xfrm>
            <a:off x="11736388" y="9525"/>
            <a:ext cx="455612" cy="368300"/>
            <a:chOff x="11736780" y="8736"/>
            <a:chExt cx="455819" cy="369296"/>
          </a:xfrm>
        </p:grpSpPr>
        <p:sp>
          <p:nvSpPr>
            <p:cNvPr id="19" name="Teardrop 18">
              <a:extLst>
                <a:ext uri="{FF2B5EF4-FFF2-40B4-BE49-F238E27FC236}">
                  <a16:creationId xmlns:a16="http://schemas.microsoft.com/office/drawing/2014/main" id="{796E9749-89FF-B346-BFA2-52C0EE5E2401}"/>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39945" name="TextBox 20">
              <a:extLst>
                <a:ext uri="{FF2B5EF4-FFF2-40B4-BE49-F238E27FC236}">
                  <a16:creationId xmlns:a16="http://schemas.microsoft.com/office/drawing/2014/main" id="{4C30BD7D-894E-1044-9EB3-4F38ADA0D4E6}"/>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62547F42-D5EC-9740-BCD8-F322D3C35E19}" type="slidenum">
                <a:rPr lang="id-ID" altLang="en-US" sz="1200" b="1">
                  <a:solidFill>
                    <a:schemeClr val="bg1"/>
                  </a:solidFill>
                  <a:latin typeface="Raleway" panose="020B0503030101060003" pitchFamily="34" charset="77"/>
                </a:rPr>
                <a:pPr algn="ctr" eaLnBrk="1" hangingPunct="1"/>
                <a:t>22</a:t>
              </a:fld>
              <a:endParaRPr lang="id-ID" altLang="en-US" sz="1200">
                <a:solidFill>
                  <a:schemeClr val="bg1"/>
                </a:solidFill>
                <a:latin typeface="Raleway" panose="020B0503030101060003" pitchFamily="34" charset="77"/>
              </a:endParaRPr>
            </a:p>
          </p:txBody>
        </p:sp>
      </p:grpSp>
      <p:sp>
        <p:nvSpPr>
          <p:cNvPr id="39942" name="Rectangle 21">
            <a:extLst>
              <a:ext uri="{FF2B5EF4-FFF2-40B4-BE49-F238E27FC236}">
                <a16:creationId xmlns:a16="http://schemas.microsoft.com/office/drawing/2014/main" id="{58480F02-2A18-FC4A-814C-1EA7412AD97D}"/>
              </a:ext>
            </a:extLst>
          </p:cNvPr>
          <p:cNvSpPr>
            <a:spLocks noChangeArrowheads="1"/>
          </p:cNvSpPr>
          <p:nvPr/>
        </p:nvSpPr>
        <p:spPr bwMode="auto">
          <a:xfrm>
            <a:off x="4991100" y="377825"/>
            <a:ext cx="276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SMALL </a:t>
            </a:r>
            <a:r>
              <a:rPr lang="en-US" altLang="en-US" sz="3200" b="1">
                <a:solidFill>
                  <a:srgbClr val="6B9EA5"/>
                </a:solidFill>
                <a:latin typeface="Arial" panose="020B0604020202020204" pitchFamily="34" charset="0"/>
                <a:cs typeface="Arial" panose="020B0604020202020204" pitchFamily="34" charset="0"/>
              </a:rPr>
              <a:t>TALK</a:t>
            </a:r>
            <a:endParaRPr lang="en-US" altLang="en-US" sz="3200">
              <a:solidFill>
                <a:srgbClr val="6B9EA5"/>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845536D0-EBF0-464D-8A60-D26C8371F34F}"/>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3246671143"/>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9DA3E2-C038-AF42-AB26-9DAD852A0F32}"/>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1986" name="Title 1">
            <a:extLst>
              <a:ext uri="{FF2B5EF4-FFF2-40B4-BE49-F238E27FC236}">
                <a16:creationId xmlns:a16="http://schemas.microsoft.com/office/drawing/2014/main" id="{E33EBC70-592E-8D48-BAF2-4B02DDB32BED}"/>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CONVERSATION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TOPICS</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41987" name="Content Placeholder 2">
            <a:extLst>
              <a:ext uri="{FF2B5EF4-FFF2-40B4-BE49-F238E27FC236}">
                <a16:creationId xmlns:a16="http://schemas.microsoft.com/office/drawing/2014/main" id="{E48E5322-A732-FD40-8B1E-EE063E5B9F29}"/>
              </a:ext>
            </a:extLst>
          </p:cNvPr>
          <p:cNvSpPr>
            <a:spLocks noGrp="1"/>
          </p:cNvSpPr>
          <p:nvPr>
            <p:ph idx="1"/>
          </p:nvPr>
        </p:nvSpPr>
        <p:spPr bwMode="auto">
          <a:xfrm>
            <a:off x="609600" y="1501775"/>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THEIR JOB</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THEIR INTERESTS</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POSITIVE NEWS</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NEW MOVIES, TV</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LOCAL EVENTS, ENTERTAINMENT, SPORTS</a:t>
            </a:r>
          </a:p>
          <a:p>
            <a:pPr marL="800100" lvl="1" indent="-342900" eaLnBrk="1" hangingPunct="1">
              <a:lnSpc>
                <a:spcPct val="150000"/>
              </a:lnSpc>
              <a:buClr>
                <a:srgbClr val="6B9EA5"/>
              </a:buClr>
              <a:buFont typeface="Wingdings" pitchFamily="2" charset="2"/>
              <a:buChar char="q"/>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marL="800100" lvl="1" indent="-342900" eaLnBrk="1" hangingPunct="1">
              <a:lnSpc>
                <a:spcPct val="150000"/>
              </a:lnSpc>
              <a:buClr>
                <a:srgbClr val="6B9EA5"/>
              </a:buClr>
              <a:buFont typeface="Wingdings" pitchFamily="2" charset="2"/>
              <a:buChar char="q"/>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Rectangle 4">
            <a:extLst>
              <a:ext uri="{FF2B5EF4-FFF2-40B4-BE49-F238E27FC236}">
                <a16:creationId xmlns:a16="http://schemas.microsoft.com/office/drawing/2014/main" id="{6B77548C-35C0-4D42-ACFC-A2082654E9ED}"/>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41989" name="Group 8">
            <a:extLst>
              <a:ext uri="{FF2B5EF4-FFF2-40B4-BE49-F238E27FC236}">
                <a16:creationId xmlns:a16="http://schemas.microsoft.com/office/drawing/2014/main" id="{FA32961C-0375-634A-893C-C9F9D54E10D1}"/>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793BB4CE-8645-4342-BCE9-A7D688DE03B5}"/>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41991" name="TextBox 20">
              <a:extLst>
                <a:ext uri="{FF2B5EF4-FFF2-40B4-BE49-F238E27FC236}">
                  <a16:creationId xmlns:a16="http://schemas.microsoft.com/office/drawing/2014/main" id="{D4C957EF-4042-4A47-9D8F-2C2CB4DDF0A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CFB21524-2562-D742-B897-AFB010ED9B97}" type="slidenum">
                <a:rPr lang="id-ID" altLang="en-US" sz="1200" b="1">
                  <a:solidFill>
                    <a:schemeClr val="bg1"/>
                  </a:solidFill>
                  <a:latin typeface="Raleway" panose="020B0503030101060003" pitchFamily="34" charset="77"/>
                </a:rPr>
                <a:pPr algn="ctr" eaLnBrk="1" hangingPunct="1"/>
                <a:t>23</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1035503897"/>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09" name="Group 45">
            <a:extLst>
              <a:ext uri="{FF2B5EF4-FFF2-40B4-BE49-F238E27FC236}">
                <a16:creationId xmlns:a16="http://schemas.microsoft.com/office/drawing/2014/main" id="{BCA346FE-1F5A-464D-ADEE-69A863222C08}"/>
              </a:ext>
            </a:extLst>
          </p:cNvPr>
          <p:cNvGrpSpPr>
            <a:grpSpLocks/>
          </p:cNvGrpSpPr>
          <p:nvPr/>
        </p:nvGrpSpPr>
        <p:grpSpPr bwMode="auto">
          <a:xfrm>
            <a:off x="11549063" y="6557963"/>
            <a:ext cx="538162" cy="244475"/>
            <a:chOff x="0" y="0"/>
            <a:chExt cx="1044665" cy="474758"/>
          </a:xfrm>
        </p:grpSpPr>
        <p:sp>
          <p:nvSpPr>
            <p:cNvPr id="25" name="Shape 41">
              <a:extLst>
                <a:ext uri="{FF2B5EF4-FFF2-40B4-BE49-F238E27FC236}">
                  <a16:creationId xmlns:a16="http://schemas.microsoft.com/office/drawing/2014/main" id="{EA695406-EA88-5D42-83CE-A25225E9E510}"/>
                </a:ext>
              </a:extLst>
            </p:cNvPr>
            <p:cNvSpPr/>
            <p:nvPr/>
          </p:nvSpPr>
          <p:spPr>
            <a:xfrm>
              <a:off x="570097" y="3082"/>
              <a:ext cx="474568" cy="4716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6" name="Shape 42">
              <a:hlinkClick r:id="" action="ppaction://hlinkshowjump?jump=nextslide"/>
              <a:extLst>
                <a:ext uri="{FF2B5EF4-FFF2-40B4-BE49-F238E27FC236}">
                  <a16:creationId xmlns:a16="http://schemas.microsoft.com/office/drawing/2014/main" id="{F90D2CBE-5AC7-CB43-8BDF-02E075785FF6}"/>
                </a:ext>
              </a:extLst>
            </p:cNvPr>
            <p:cNvSpPr/>
            <p:nvPr/>
          </p:nvSpPr>
          <p:spPr>
            <a:xfrm rot="5400000">
              <a:off x="719507" y="155714"/>
              <a:ext cx="240462" cy="157163"/>
            </a:xfrm>
            <a:prstGeom prst="triangle">
              <a:avLst/>
            </a:prstGeom>
            <a:solidFill>
              <a:schemeClr val="accent6">
                <a:lumMod val="50000"/>
              </a:schemeClr>
            </a:solidFill>
            <a:ln w="12700" cap="flat">
              <a:noFill/>
              <a:miter lim="4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43018" name="Shape 43">
              <a:extLst>
                <a:ext uri="{FF2B5EF4-FFF2-40B4-BE49-F238E27FC236}">
                  <a16:creationId xmlns:a16="http://schemas.microsoft.com/office/drawing/2014/main" id="{BD94EE91-D935-CF4B-B08A-258DF29B6C65}"/>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43019" name="Shape 44">
              <a:hlinkClick r:id="" action="ppaction://hlinkshowjump?jump=previousslide"/>
              <a:extLst>
                <a:ext uri="{FF2B5EF4-FFF2-40B4-BE49-F238E27FC236}">
                  <a16:creationId xmlns:a16="http://schemas.microsoft.com/office/drawing/2014/main" id="{AB744233-8419-5B4B-9834-550B97635EEC}"/>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nvGrpSpPr>
          <p:cNvPr id="43010" name="Group 28">
            <a:extLst>
              <a:ext uri="{FF2B5EF4-FFF2-40B4-BE49-F238E27FC236}">
                <a16:creationId xmlns:a16="http://schemas.microsoft.com/office/drawing/2014/main" id="{4C1D09FD-8518-C145-91F7-701BF153CF7E}"/>
              </a:ext>
            </a:extLst>
          </p:cNvPr>
          <p:cNvGrpSpPr>
            <a:grpSpLocks/>
          </p:cNvGrpSpPr>
          <p:nvPr/>
        </p:nvGrpSpPr>
        <p:grpSpPr bwMode="auto">
          <a:xfrm>
            <a:off x="11736388" y="9525"/>
            <a:ext cx="455612" cy="368300"/>
            <a:chOff x="11736780" y="8736"/>
            <a:chExt cx="455819" cy="369296"/>
          </a:xfrm>
        </p:grpSpPr>
        <p:sp>
          <p:nvSpPr>
            <p:cNvPr id="30" name="Teardrop 29">
              <a:extLst>
                <a:ext uri="{FF2B5EF4-FFF2-40B4-BE49-F238E27FC236}">
                  <a16:creationId xmlns:a16="http://schemas.microsoft.com/office/drawing/2014/main" id="{0014FE27-0086-9141-8958-3FB20A7D425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43015" name="TextBox 30">
              <a:extLst>
                <a:ext uri="{FF2B5EF4-FFF2-40B4-BE49-F238E27FC236}">
                  <a16:creationId xmlns:a16="http://schemas.microsoft.com/office/drawing/2014/main" id="{09A5CAF8-D2FA-8245-B6FF-0F2BED9E97C8}"/>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891B1BFB-EE47-B240-B294-3940A7EFB1AE}" type="slidenum">
                <a:rPr lang="id-ID" altLang="en-US" sz="1200" b="1">
                  <a:solidFill>
                    <a:schemeClr val="bg1"/>
                  </a:solidFill>
                  <a:latin typeface="Raleway" panose="020B0503030101060003" pitchFamily="34" charset="77"/>
                </a:rPr>
                <a:pPr algn="ctr" eaLnBrk="1" hangingPunct="1"/>
                <a:t>24</a:t>
              </a:fld>
              <a:endParaRPr lang="id-ID" altLang="en-US" sz="1200">
                <a:solidFill>
                  <a:schemeClr val="bg1"/>
                </a:solidFill>
                <a:latin typeface="Raleway" panose="020B0503030101060003" pitchFamily="34" charset="77"/>
              </a:endParaRPr>
            </a:p>
          </p:txBody>
        </p:sp>
      </p:grpSp>
      <p:sp>
        <p:nvSpPr>
          <p:cNvPr id="43011" name="Rectangle 31">
            <a:extLst>
              <a:ext uri="{FF2B5EF4-FFF2-40B4-BE49-F238E27FC236}">
                <a16:creationId xmlns:a16="http://schemas.microsoft.com/office/drawing/2014/main" id="{5119561D-55A1-AE41-88D5-DCDA8160EC23}"/>
              </a:ext>
            </a:extLst>
          </p:cNvPr>
          <p:cNvSpPr>
            <a:spLocks noChangeArrowheads="1"/>
          </p:cNvSpPr>
          <p:nvPr/>
        </p:nvSpPr>
        <p:spPr bwMode="auto">
          <a:xfrm>
            <a:off x="7005638" y="1358900"/>
            <a:ext cx="3665537"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TABOO </a:t>
            </a:r>
            <a:r>
              <a:rPr lang="en-US" altLang="en-US" sz="3200" b="1">
                <a:solidFill>
                  <a:srgbClr val="6B9EA5"/>
                </a:solidFill>
                <a:latin typeface="Arial" panose="020B0604020202020204" pitchFamily="34" charset="0"/>
                <a:cs typeface="Arial" panose="020B0604020202020204" pitchFamily="34" charset="0"/>
              </a:rPr>
              <a:t>TOPICS</a:t>
            </a:r>
          </a:p>
          <a:p>
            <a:pPr algn="ctr" eaLnBrk="1" hangingPunct="1"/>
            <a:endParaRPr lang="en-US" altLang="en-US" sz="3200" b="1">
              <a:solidFill>
                <a:srgbClr val="6B9EA5"/>
              </a:solidFill>
              <a:latin typeface="Arial" panose="020B0604020202020204" pitchFamily="34" charset="0"/>
              <a:cs typeface="Arial" panose="020B0604020202020204" pitchFamily="34" charset="0"/>
            </a:endParaRP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RELIGION</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POLITICS</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SEX</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MONEY</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HEALTH</a:t>
            </a:r>
          </a:p>
          <a:p>
            <a:pPr algn="ctr" eaLnBrk="1" hangingPunct="1"/>
            <a:endParaRPr lang="en-US" altLang="en-US" sz="3200">
              <a:solidFill>
                <a:srgbClr val="6B9EA5"/>
              </a:solidFill>
              <a:latin typeface="Arial" panose="020B0604020202020204" pitchFamily="34" charset="0"/>
              <a:cs typeface="Arial" panose="020B0604020202020204" pitchFamily="34" charset="0"/>
            </a:endParaRPr>
          </a:p>
        </p:txBody>
      </p:sp>
      <p:pic>
        <p:nvPicPr>
          <p:cNvPr id="43012" name="Picture Placeholder 9" descr="A person posing for the camera&#10;&#10;Description generated with very high confidence">
            <a:extLst>
              <a:ext uri="{FF2B5EF4-FFF2-40B4-BE49-F238E27FC236}">
                <a16:creationId xmlns:a16="http://schemas.microsoft.com/office/drawing/2014/main" id="{0CDB5518-8A91-5E4A-AC49-0308628A9B7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623" r="22623"/>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D7F075F2-501F-D94D-8114-FD7E43DDAF72}"/>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403158433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1">
            <a:extLst>
              <a:ext uri="{FF2B5EF4-FFF2-40B4-BE49-F238E27FC236}">
                <a16:creationId xmlns:a16="http://schemas.microsoft.com/office/drawing/2014/main" id="{915B1152-E580-6249-912E-C738AF0DAE23}"/>
              </a:ext>
            </a:extLst>
          </p:cNvPr>
          <p:cNvSpPr>
            <a:spLocks noChangeArrowheads="1"/>
          </p:cNvSpPr>
          <p:nvPr/>
        </p:nvSpPr>
        <p:spPr bwMode="auto">
          <a:xfrm>
            <a:off x="7826375" y="2181225"/>
            <a:ext cx="2032000"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6000" b="1">
                <a:latin typeface="Arial" panose="020B0604020202020204" pitchFamily="34" charset="0"/>
                <a:cs typeface="Arial" panose="020B0604020202020204" pitchFamily="34" charset="0"/>
              </a:rPr>
              <a:t>10</a:t>
            </a:r>
          </a:p>
          <a:p>
            <a:pPr algn="ctr" eaLnBrk="1" hangingPunct="1"/>
            <a:r>
              <a:rPr lang="en-US" altLang="en-US" sz="3200" b="1">
                <a:solidFill>
                  <a:srgbClr val="6B9EA5"/>
                </a:solidFill>
                <a:latin typeface="Arial" panose="020B0604020202020204" pitchFamily="34" charset="0"/>
                <a:cs typeface="Arial" panose="020B0604020202020204" pitchFamily="34" charset="0"/>
              </a:rPr>
              <a:t>MINUTES </a:t>
            </a:r>
          </a:p>
          <a:p>
            <a:pPr algn="ctr" eaLnBrk="1" hangingPunct="1"/>
            <a:r>
              <a:rPr lang="en-US" altLang="en-US" sz="3200" b="1">
                <a:latin typeface="Arial" panose="020B0604020202020204" pitchFamily="34" charset="0"/>
                <a:cs typeface="Arial" panose="020B0604020202020204" pitchFamily="34" charset="0"/>
              </a:rPr>
              <a:t>MAX</a:t>
            </a:r>
            <a:endParaRPr lang="en-US" altLang="en-US" sz="3200">
              <a:latin typeface="Arial" panose="020B0604020202020204" pitchFamily="34" charset="0"/>
              <a:cs typeface="Arial" panose="020B0604020202020204" pitchFamily="34" charset="0"/>
            </a:endParaRPr>
          </a:p>
        </p:txBody>
      </p:sp>
      <p:pic>
        <p:nvPicPr>
          <p:cNvPr id="44034" name="Picture Placeholder 2" descr="33.png">
            <a:extLst>
              <a:ext uri="{FF2B5EF4-FFF2-40B4-BE49-F238E27FC236}">
                <a16:creationId xmlns:a16="http://schemas.microsoft.com/office/drawing/2014/main" id="{5243CDA1-BFDE-9C4E-BD4E-E30FAFD0631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988" r="16988"/>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5B74F8A-135C-994E-AFDE-B191B9C345FE}"/>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44036" name="Group 8">
            <a:extLst>
              <a:ext uri="{FF2B5EF4-FFF2-40B4-BE49-F238E27FC236}">
                <a16:creationId xmlns:a16="http://schemas.microsoft.com/office/drawing/2014/main" id="{0E3DD861-32BE-3F4C-838B-3F44AC83E11E}"/>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C039D669-788F-4341-9F40-FAC9F633ABF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44038" name="TextBox 20">
              <a:extLst>
                <a:ext uri="{FF2B5EF4-FFF2-40B4-BE49-F238E27FC236}">
                  <a16:creationId xmlns:a16="http://schemas.microsoft.com/office/drawing/2014/main" id="{C844D648-14FB-154B-B546-9839382B912E}"/>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803CFF72-03E3-C44C-AE7D-37D38BD961F3}" type="slidenum">
                <a:rPr lang="id-ID" altLang="en-US" sz="1200" b="1">
                  <a:solidFill>
                    <a:schemeClr val="bg1"/>
                  </a:solidFill>
                  <a:latin typeface="Raleway" panose="020B0503030101060003" pitchFamily="34" charset="77"/>
                </a:rPr>
                <a:pPr algn="ctr" eaLnBrk="1" hangingPunct="1"/>
                <a:t>25</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753604408"/>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Group 4">
            <a:extLst>
              <a:ext uri="{FF2B5EF4-FFF2-40B4-BE49-F238E27FC236}">
                <a16:creationId xmlns:a16="http://schemas.microsoft.com/office/drawing/2014/main" id="{43059458-2F41-0344-84D5-9B374A6D05CB}"/>
              </a:ext>
            </a:extLst>
          </p:cNvPr>
          <p:cNvGrpSpPr>
            <a:grpSpLocks/>
          </p:cNvGrpSpPr>
          <p:nvPr/>
        </p:nvGrpSpPr>
        <p:grpSpPr bwMode="auto">
          <a:xfrm>
            <a:off x="666750" y="271463"/>
            <a:ext cx="10858500" cy="6858000"/>
            <a:chOff x="667503" y="0"/>
            <a:chExt cx="10856993" cy="6858000"/>
          </a:xfrm>
        </p:grpSpPr>
        <p:pic>
          <p:nvPicPr>
            <p:cNvPr id="45071" name="Picture 2" descr="A flat screen tv sitting in front of a television&#10;&#10;Description generated with very high confidence">
              <a:extLst>
                <a:ext uri="{FF2B5EF4-FFF2-40B4-BE49-F238E27FC236}">
                  <a16:creationId xmlns:a16="http://schemas.microsoft.com/office/drawing/2014/main" id="{2C676A2E-BA0F-B749-8BDD-66625A7017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7503" y="0"/>
              <a:ext cx="1085699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974056A-B361-CC4D-B84F-B3344A87F8AC}"/>
                </a:ext>
              </a:extLst>
            </p:cNvPr>
            <p:cNvSpPr/>
            <p:nvPr/>
          </p:nvSpPr>
          <p:spPr>
            <a:xfrm>
              <a:off x="2792871" y="1358900"/>
              <a:ext cx="6647527" cy="415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grpSp>
        <p:nvGrpSpPr>
          <p:cNvPr id="45058" name="Group 5">
            <a:extLst>
              <a:ext uri="{FF2B5EF4-FFF2-40B4-BE49-F238E27FC236}">
                <a16:creationId xmlns:a16="http://schemas.microsoft.com/office/drawing/2014/main" id="{151363A5-3C79-8E47-A562-D9D03E3B7D67}"/>
              </a:ext>
            </a:extLst>
          </p:cNvPr>
          <p:cNvGrpSpPr>
            <a:grpSpLocks/>
          </p:cNvGrpSpPr>
          <p:nvPr/>
        </p:nvGrpSpPr>
        <p:grpSpPr bwMode="auto">
          <a:xfrm>
            <a:off x="68263" y="6557963"/>
            <a:ext cx="12018962" cy="265112"/>
            <a:chOff x="67859" y="6557854"/>
            <a:chExt cx="12018579" cy="265174"/>
          </a:xfrm>
        </p:grpSpPr>
        <p:sp>
          <p:nvSpPr>
            <p:cNvPr id="7" name="Rectangle 6">
              <a:extLst>
                <a:ext uri="{FF2B5EF4-FFF2-40B4-BE49-F238E27FC236}">
                  <a16:creationId xmlns:a16="http://schemas.microsoft.com/office/drawing/2014/main" id="{82CE2F6A-3D4B-DC44-BB1D-AF524A48F8E0}"/>
                </a:ext>
              </a:extLst>
            </p:cNvPr>
            <p:cNvSpPr/>
            <p:nvPr/>
          </p:nvSpPr>
          <p:spPr>
            <a:xfrm>
              <a:off x="67859" y="6607078"/>
              <a:ext cx="184144" cy="215950"/>
            </a:xfrm>
            <a:prstGeom prst="rect">
              <a:avLst/>
            </a:prstGeom>
          </p:spPr>
          <p:txBody>
            <a:bodyPr wrap="none">
              <a:spAutoFit/>
            </a:bodyPr>
            <a:lstStyle/>
            <a:p>
              <a:pPr eaLnBrk="1" fontAlgn="auto" hangingPunct="1">
                <a:spcBef>
                  <a:spcPts val="0"/>
                </a:spcBef>
                <a:spcAft>
                  <a:spcPts val="0"/>
                </a:spcAft>
                <a:defRPr/>
              </a:pP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45066" name="Group 45">
              <a:extLst>
                <a:ext uri="{FF2B5EF4-FFF2-40B4-BE49-F238E27FC236}">
                  <a16:creationId xmlns:a16="http://schemas.microsoft.com/office/drawing/2014/main" id="{408B589D-0C75-AE4F-9420-A7E6A7A35F1B}"/>
                </a:ext>
              </a:extLst>
            </p:cNvPr>
            <p:cNvGrpSpPr>
              <a:grpSpLocks/>
            </p:cNvGrpSpPr>
            <p:nvPr/>
          </p:nvGrpSpPr>
          <p:grpSpPr bwMode="auto">
            <a:xfrm>
              <a:off x="11548792" y="6557854"/>
              <a:ext cx="537646" cy="244340"/>
              <a:chOff x="0" y="0"/>
              <a:chExt cx="1044665" cy="474758"/>
            </a:xfrm>
          </p:grpSpPr>
          <p:sp>
            <p:nvSpPr>
              <p:cNvPr id="9" name="Shape 41">
                <a:extLst>
                  <a:ext uri="{FF2B5EF4-FFF2-40B4-BE49-F238E27FC236}">
                    <a16:creationId xmlns:a16="http://schemas.microsoft.com/office/drawing/2014/main" id="{D77804F3-E578-984E-AE47-78CF9ABD0077}"/>
                  </a:ext>
                </a:extLst>
              </p:cNvPr>
              <p:cNvSpPr/>
              <p:nvPr/>
            </p:nvSpPr>
            <p:spPr>
              <a:xfrm>
                <a:off x="569657" y="3084"/>
                <a:ext cx="475008" cy="47204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a:ext uri="{FF2B5EF4-FFF2-40B4-BE49-F238E27FC236}">
                    <a16:creationId xmlns:a16="http://schemas.microsoft.com/office/drawing/2014/main" id="{F969D50E-4F1C-4D4A-91C6-7B3EFDE01EF8}"/>
                  </a:ext>
                </a:extLst>
              </p:cNvPr>
              <p:cNvSpPr/>
              <p:nvPr/>
            </p:nvSpPr>
            <p:spPr>
              <a:xfrm rot="5400000">
                <a:off x="719223" y="155825"/>
                <a:ext cx="240651" cy="157309"/>
              </a:xfrm>
              <a:prstGeom prst="triangle">
                <a:avLst/>
              </a:prstGeom>
              <a:solidFill>
                <a:schemeClr val="accent6">
                  <a:lumMod val="50000"/>
                </a:schemeClr>
              </a:solidFill>
              <a:ln w="12700" cap="flat">
                <a:noFill/>
                <a:miter lim="4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45069" name="Shape 43">
                <a:extLst>
                  <a:ext uri="{FF2B5EF4-FFF2-40B4-BE49-F238E27FC236}">
                    <a16:creationId xmlns:a16="http://schemas.microsoft.com/office/drawing/2014/main" id="{7950C315-41A3-664F-A152-D1EB10A750A2}"/>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45070" name="Shape 44">
                <a:hlinkClick r:id="" action="ppaction://hlinkshowjump?jump=previousslide"/>
                <a:extLst>
                  <a:ext uri="{FF2B5EF4-FFF2-40B4-BE49-F238E27FC236}">
                    <a16:creationId xmlns:a16="http://schemas.microsoft.com/office/drawing/2014/main" id="{C7D6DBBA-0EDF-764A-9B49-CCB587AA8EC9}"/>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45059" name="Group 12">
            <a:extLst>
              <a:ext uri="{FF2B5EF4-FFF2-40B4-BE49-F238E27FC236}">
                <a16:creationId xmlns:a16="http://schemas.microsoft.com/office/drawing/2014/main" id="{9584F6C0-D10A-2448-9B33-5BDA5BEBA21C}"/>
              </a:ext>
            </a:extLst>
          </p:cNvPr>
          <p:cNvGrpSpPr>
            <a:grpSpLocks/>
          </p:cNvGrpSpPr>
          <p:nvPr/>
        </p:nvGrpSpPr>
        <p:grpSpPr bwMode="auto">
          <a:xfrm>
            <a:off x="11682413" y="9525"/>
            <a:ext cx="455612" cy="368300"/>
            <a:chOff x="11736780" y="8736"/>
            <a:chExt cx="455819" cy="369296"/>
          </a:xfrm>
        </p:grpSpPr>
        <p:sp>
          <p:nvSpPr>
            <p:cNvPr id="14" name="Teardrop 13">
              <a:extLst>
                <a:ext uri="{FF2B5EF4-FFF2-40B4-BE49-F238E27FC236}">
                  <a16:creationId xmlns:a16="http://schemas.microsoft.com/office/drawing/2014/main" id="{CBFC1568-013C-AE49-889D-9FBF1ECD1DB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45064" name="TextBox 14">
              <a:extLst>
                <a:ext uri="{FF2B5EF4-FFF2-40B4-BE49-F238E27FC236}">
                  <a16:creationId xmlns:a16="http://schemas.microsoft.com/office/drawing/2014/main" id="{3ABF15A7-F0E9-D642-883F-8959D701DB8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3E919CD-FBE9-F241-A551-9844533116AF}" type="slidenum">
                <a:rPr lang="id-ID" altLang="en-US" sz="1200" b="1">
                  <a:solidFill>
                    <a:schemeClr val="bg1"/>
                  </a:solidFill>
                  <a:latin typeface="Raleway" panose="020B0503030101060003" pitchFamily="34" charset="77"/>
                </a:rPr>
                <a:pPr algn="ctr" eaLnBrk="1" hangingPunct="1"/>
                <a:t>26</a:t>
              </a:fld>
              <a:endParaRPr lang="id-ID" altLang="en-US" sz="1200">
                <a:solidFill>
                  <a:schemeClr val="bg1"/>
                </a:solidFill>
                <a:latin typeface="Raleway" panose="020B0503030101060003" pitchFamily="34" charset="77"/>
              </a:endParaRPr>
            </a:p>
          </p:txBody>
        </p:sp>
      </p:grpSp>
      <p:sp>
        <p:nvSpPr>
          <p:cNvPr id="45060" name="Rectangle 15">
            <a:extLst>
              <a:ext uri="{FF2B5EF4-FFF2-40B4-BE49-F238E27FC236}">
                <a16:creationId xmlns:a16="http://schemas.microsoft.com/office/drawing/2014/main" id="{A6C6F654-2566-0F4A-90E2-96577085425E}"/>
              </a:ext>
            </a:extLst>
          </p:cNvPr>
          <p:cNvSpPr>
            <a:spLocks noChangeArrowheads="1"/>
          </p:cNvSpPr>
          <p:nvPr/>
        </p:nvSpPr>
        <p:spPr bwMode="auto">
          <a:xfrm>
            <a:off x="3924300" y="409575"/>
            <a:ext cx="47926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800" b="1">
                <a:latin typeface="Arial" panose="020B0604020202020204" pitchFamily="34" charset="0"/>
              </a:rPr>
              <a:t>NETWORKING </a:t>
            </a:r>
            <a:r>
              <a:rPr lang="en-US" altLang="en-US" sz="2800" b="1">
                <a:solidFill>
                  <a:srgbClr val="6B9EA5"/>
                </a:solidFill>
                <a:latin typeface="Arial" panose="020B0604020202020204" pitchFamily="34" charset="0"/>
              </a:rPr>
              <a:t>ETIQUETTE</a:t>
            </a:r>
            <a:endParaRPr lang="en-US" altLang="en-US" sz="2800">
              <a:solidFill>
                <a:srgbClr val="6B9EA5"/>
              </a:solidFill>
            </a:endParaRPr>
          </a:p>
        </p:txBody>
      </p:sp>
      <p:pic>
        <p:nvPicPr>
          <p:cNvPr id="2" name="gKKoIEex3U4?feature=oembed">
            <a:hlinkClick r:id="" action="ppaction://media"/>
            <a:extLst>
              <a:ext uri="{FF2B5EF4-FFF2-40B4-BE49-F238E27FC236}">
                <a16:creationId xmlns:a16="http://schemas.microsoft.com/office/drawing/2014/main" id="{0DCDF7BD-ED2B-294D-BFBD-63600531F05B}"/>
              </a:ext>
            </a:extLst>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3355975" y="1635125"/>
            <a:ext cx="5535613"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2B170FBD-3963-254B-BFF8-5D5A3E260360}"/>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35594610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Placeholder 3" descr="98.png">
            <a:extLst>
              <a:ext uri="{FF2B5EF4-FFF2-40B4-BE49-F238E27FC236}">
                <a16:creationId xmlns:a16="http://schemas.microsoft.com/office/drawing/2014/main" id="{D739FD46-6C62-EC43-A920-D6F986E2465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0737" b="20737"/>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08F6DC81-286D-BC40-B446-09534E90906F}"/>
              </a:ext>
            </a:extLst>
          </p:cNvPr>
          <p:cNvSpPr/>
          <p:nvPr/>
        </p:nvSpPr>
        <p:spPr>
          <a:xfrm>
            <a:off x="1588" y="0"/>
            <a:ext cx="12188825" cy="6858000"/>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dirty="0"/>
          </a:p>
        </p:txBody>
      </p:sp>
      <p:sp>
        <p:nvSpPr>
          <p:cNvPr id="47107" name="Rectangle 5">
            <a:extLst>
              <a:ext uri="{FF2B5EF4-FFF2-40B4-BE49-F238E27FC236}">
                <a16:creationId xmlns:a16="http://schemas.microsoft.com/office/drawing/2014/main" id="{D15E8323-B661-6A41-BA1D-6644A5B55EF2}"/>
              </a:ext>
            </a:extLst>
          </p:cNvPr>
          <p:cNvSpPr>
            <a:spLocks noChangeArrowheads="1"/>
          </p:cNvSpPr>
          <p:nvPr/>
        </p:nvSpPr>
        <p:spPr bwMode="auto">
          <a:xfrm>
            <a:off x="3832225" y="2644775"/>
            <a:ext cx="45275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800" b="1">
                <a:solidFill>
                  <a:schemeClr val="bg1"/>
                </a:solidFill>
                <a:latin typeface="Arial" panose="020B0604020202020204" pitchFamily="34" charset="0"/>
                <a:cs typeface="Arial" panose="020B0604020202020204" pitchFamily="34" charset="0"/>
              </a:rPr>
              <a:t>GREETINGS &amp;</a:t>
            </a:r>
          </a:p>
          <a:p>
            <a:pPr algn="ctr" eaLnBrk="1" hangingPunct="1"/>
            <a:r>
              <a:rPr lang="en-US" altLang="en-US" sz="4800" b="1">
                <a:solidFill>
                  <a:schemeClr val="bg1"/>
                </a:solidFill>
                <a:latin typeface="Arial" panose="020B0604020202020204" pitchFamily="34" charset="0"/>
                <a:cs typeface="Arial" panose="020B0604020202020204" pitchFamily="34" charset="0"/>
              </a:rPr>
              <a:t>HANDSHAKES</a:t>
            </a:r>
          </a:p>
        </p:txBody>
      </p:sp>
    </p:spTree>
    <p:extLst>
      <p:ext uri="{BB962C8B-B14F-4D97-AF65-F5344CB8AC3E}">
        <p14:creationId xmlns:p14="http://schemas.microsoft.com/office/powerpoint/2010/main" val="2731644065"/>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id="{140EABB7-0226-924F-A022-30ECA492E05D}"/>
              </a:ext>
            </a:extLst>
          </p:cNvPr>
          <p:cNvSpPr/>
          <p:nvPr/>
        </p:nvSpPr>
        <p:spPr>
          <a:xfrm>
            <a:off x="2054225" y="1689100"/>
            <a:ext cx="8640763" cy="3438525"/>
          </a:xfrm>
          <a:prstGeom prst="wedgeRectCallout">
            <a:avLst>
              <a:gd name="adj1" fmla="val -37611"/>
              <a:gd name="adj2" fmla="val 78685"/>
            </a:avLst>
          </a:prstGeom>
          <a:noFill/>
          <a:ln w="101600">
            <a:solidFill>
              <a:srgbClr val="6B9EA5"/>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anchor="ctr"/>
          <a:lstStyle/>
          <a:p>
            <a:pPr algn="ctr" eaLnBrk="1" fontAlgn="auto" hangingPunct="1">
              <a:lnSpc>
                <a:spcPct val="150000"/>
              </a:lnSpc>
              <a:spcBef>
                <a:spcPts val="0"/>
              </a:spcBef>
              <a:spcAft>
                <a:spcPts val="0"/>
              </a:spcAft>
              <a:defRPr/>
            </a:pPr>
            <a:r>
              <a:rPr lang="en-US" sz="2400" b="1" cap="all" dirty="0">
                <a:solidFill>
                  <a:schemeClr val="tx1">
                    <a:lumMod val="85000"/>
                    <a:lumOff val="15000"/>
                  </a:schemeClr>
                </a:solidFill>
                <a:latin typeface="Arial" panose="020B0604020202020204" pitchFamily="34" charset="0"/>
                <a:cs typeface="Arial" panose="020B0604020202020204" pitchFamily="34" charset="0"/>
              </a:rPr>
              <a:t>MAINTAINING EYE CONTACT BETWEEN 40 - 70% </a:t>
            </a:r>
          </a:p>
          <a:p>
            <a:pPr algn="ctr" eaLnBrk="1" fontAlgn="auto" hangingPunct="1">
              <a:lnSpc>
                <a:spcPct val="150000"/>
              </a:lnSpc>
              <a:spcBef>
                <a:spcPts val="0"/>
              </a:spcBef>
              <a:spcAft>
                <a:spcPts val="0"/>
              </a:spcAft>
              <a:defRPr/>
            </a:pPr>
            <a:r>
              <a:rPr lang="en-US" sz="2400" b="1" cap="all" dirty="0">
                <a:solidFill>
                  <a:schemeClr val="tx1">
                    <a:lumMod val="85000"/>
                    <a:lumOff val="15000"/>
                  </a:schemeClr>
                </a:solidFill>
                <a:latin typeface="Arial" panose="020B0604020202020204" pitchFamily="34" charset="0"/>
                <a:cs typeface="Arial" panose="020B0604020202020204" pitchFamily="34" charset="0"/>
              </a:rPr>
              <a:t>OF THE TIME DEMONSTRATES CONFIDENCE AND SINCERITY.</a:t>
            </a:r>
          </a:p>
        </p:txBody>
      </p:sp>
      <p:sp>
        <p:nvSpPr>
          <p:cNvPr id="15" name="Rectangle 14">
            <a:extLst>
              <a:ext uri="{FF2B5EF4-FFF2-40B4-BE49-F238E27FC236}">
                <a16:creationId xmlns:a16="http://schemas.microsoft.com/office/drawing/2014/main" id="{D29B4658-6FC9-F94E-AAF4-AFE49B04C230}"/>
              </a:ext>
            </a:extLst>
          </p:cNvPr>
          <p:cNvSpPr/>
          <p:nvPr/>
        </p:nvSpPr>
        <p:spPr>
          <a:xfrm>
            <a:off x="1497013" y="1325563"/>
            <a:ext cx="1439862" cy="1109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reeform: Shape 13">
            <a:extLst>
              <a:ext uri="{FF2B5EF4-FFF2-40B4-BE49-F238E27FC236}">
                <a16:creationId xmlns:a16="http://schemas.microsoft.com/office/drawing/2014/main" id="{1655909E-B7D3-D74B-97E3-614897C9A620}"/>
              </a:ext>
            </a:extLst>
          </p:cNvPr>
          <p:cNvSpPr/>
          <p:nvPr/>
        </p:nvSpPr>
        <p:spPr>
          <a:xfrm>
            <a:off x="1382713" y="1398588"/>
            <a:ext cx="1343025" cy="1036637"/>
          </a:xfrm>
          <a:custGeom>
            <a:avLst/>
            <a:gdLst>
              <a:gd name="connsiteX0" fmla="*/ 702120 w 1343472"/>
              <a:gd name="connsiteY0" fmla="*/ 0 h 1036674"/>
              <a:gd name="connsiteX1" fmla="*/ 1343472 w 1343472"/>
              <a:gd name="connsiteY1" fmla="*/ 0 h 1036674"/>
              <a:gd name="connsiteX2" fmla="*/ 1343472 w 1343472"/>
              <a:gd name="connsiteY2" fmla="*/ 640625 h 1036674"/>
              <a:gd name="connsiteX3" fmla="*/ 1343472 w 1343472"/>
              <a:gd name="connsiteY3" fmla="*/ 641353 h 1036674"/>
              <a:gd name="connsiteX4" fmla="*/ 960529 w 1343472"/>
              <a:gd name="connsiteY4" fmla="*/ 1036674 h 1036674"/>
              <a:gd name="connsiteX5" fmla="*/ 1073615 w 1343472"/>
              <a:gd name="connsiteY5" fmla="*/ 641353 h 1036674"/>
              <a:gd name="connsiteX6" fmla="*/ 702120 w 1343472"/>
              <a:gd name="connsiteY6" fmla="*/ 641353 h 1036674"/>
              <a:gd name="connsiteX7" fmla="*/ 0 w 1343472"/>
              <a:gd name="connsiteY7" fmla="*/ 0 h 1036674"/>
              <a:gd name="connsiteX8" fmla="*/ 641352 w 1343472"/>
              <a:gd name="connsiteY8" fmla="*/ 0 h 1036674"/>
              <a:gd name="connsiteX9" fmla="*/ 641352 w 1343472"/>
              <a:gd name="connsiteY9" fmla="*/ 640625 h 1036674"/>
              <a:gd name="connsiteX10" fmla="*/ 641352 w 1343472"/>
              <a:gd name="connsiteY10" fmla="*/ 641353 h 1036674"/>
              <a:gd name="connsiteX11" fmla="*/ 258409 w 1343472"/>
              <a:gd name="connsiteY11" fmla="*/ 1036674 h 1036674"/>
              <a:gd name="connsiteX12" fmla="*/ 371495 w 1343472"/>
              <a:gd name="connsiteY12" fmla="*/ 641353 h 1036674"/>
              <a:gd name="connsiteX13" fmla="*/ 0 w 1343472"/>
              <a:gd name="connsiteY13" fmla="*/ 641353 h 10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3472" h="1036674">
                <a:moveTo>
                  <a:pt x="702120" y="0"/>
                </a:moveTo>
                <a:lnTo>
                  <a:pt x="1343472" y="0"/>
                </a:lnTo>
                <a:lnTo>
                  <a:pt x="1343472" y="640625"/>
                </a:lnTo>
                <a:lnTo>
                  <a:pt x="1343472" y="641353"/>
                </a:lnTo>
                <a:lnTo>
                  <a:pt x="960529" y="1036674"/>
                </a:lnTo>
                <a:lnTo>
                  <a:pt x="1073615" y="641353"/>
                </a:lnTo>
                <a:lnTo>
                  <a:pt x="702120" y="641353"/>
                </a:lnTo>
                <a:close/>
                <a:moveTo>
                  <a:pt x="0" y="0"/>
                </a:moveTo>
                <a:lnTo>
                  <a:pt x="641352" y="0"/>
                </a:lnTo>
                <a:lnTo>
                  <a:pt x="641352" y="640625"/>
                </a:lnTo>
                <a:lnTo>
                  <a:pt x="641352" y="641353"/>
                </a:lnTo>
                <a:lnTo>
                  <a:pt x="258409" y="1036674"/>
                </a:lnTo>
                <a:lnTo>
                  <a:pt x="371495" y="641353"/>
                </a:lnTo>
                <a:lnTo>
                  <a:pt x="0" y="641353"/>
                </a:lnTo>
                <a:close/>
              </a:path>
            </a:pathLst>
          </a:cu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49156" name="Group 28">
            <a:extLst>
              <a:ext uri="{FF2B5EF4-FFF2-40B4-BE49-F238E27FC236}">
                <a16:creationId xmlns:a16="http://schemas.microsoft.com/office/drawing/2014/main" id="{9BE6AF9B-E8B7-9041-A356-0FC0B8E9B93C}"/>
              </a:ext>
            </a:extLst>
          </p:cNvPr>
          <p:cNvGrpSpPr>
            <a:grpSpLocks/>
          </p:cNvGrpSpPr>
          <p:nvPr/>
        </p:nvGrpSpPr>
        <p:grpSpPr bwMode="auto">
          <a:xfrm>
            <a:off x="68263" y="6557963"/>
            <a:ext cx="12018962" cy="265112"/>
            <a:chOff x="67859" y="6557854"/>
            <a:chExt cx="12018579" cy="265174"/>
          </a:xfrm>
        </p:grpSpPr>
        <p:sp>
          <p:nvSpPr>
            <p:cNvPr id="10" name="Rectangle 9">
              <a:extLst>
                <a:ext uri="{FF2B5EF4-FFF2-40B4-BE49-F238E27FC236}">
                  <a16:creationId xmlns:a16="http://schemas.microsoft.com/office/drawing/2014/main" id="{8BD62E9E-C6A6-8D43-9F2D-D547AF89E747}"/>
                </a:ext>
              </a:extLst>
            </p:cNvPr>
            <p:cNvSpPr/>
            <p:nvPr/>
          </p:nvSpPr>
          <p:spPr>
            <a:xfrm>
              <a:off x="67859" y="6607078"/>
              <a:ext cx="2214491" cy="215950"/>
            </a:xfrm>
            <a:prstGeom prst="rect">
              <a:avLst/>
            </a:prstGeom>
          </p:spPr>
          <p:txBody>
            <a:bodyPr wrap="none">
              <a:spAutoFit/>
            </a:bodyPr>
            <a:lstStyle/>
            <a:p>
              <a:pPr eaLnBrk="1" fontAlgn="auto" hangingPunct="1">
                <a:spcBef>
                  <a:spcPts val="0"/>
                </a:spcBef>
                <a:spcAft>
                  <a:spcPts val="0"/>
                </a:spcAft>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INTERNATIONAL WORKPLACE ETIQUTTE</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49163" name="Group 45">
              <a:extLst>
                <a:ext uri="{FF2B5EF4-FFF2-40B4-BE49-F238E27FC236}">
                  <a16:creationId xmlns:a16="http://schemas.microsoft.com/office/drawing/2014/main" id="{F03D6CFB-69E5-0D46-9D37-7FC5DBEDD630}"/>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id="{6A22FE81-6181-244D-8875-EF31791A6011}"/>
                  </a:ext>
                </a:extLst>
              </p:cNvPr>
              <p:cNvSpPr/>
              <p:nvPr/>
            </p:nvSpPr>
            <p:spPr>
              <a:xfrm>
                <a:off x="569657" y="3084"/>
                <a:ext cx="475008" cy="47204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id="{501F5B44-2B85-734E-BCF6-430718ED605E}"/>
                  </a:ext>
                </a:extLst>
              </p:cNvPr>
              <p:cNvSpPr/>
              <p:nvPr/>
            </p:nvSpPr>
            <p:spPr>
              <a:xfrm rot="5400000">
                <a:off x="719223" y="155825"/>
                <a:ext cx="240651" cy="157309"/>
              </a:xfrm>
              <a:prstGeom prst="triangle">
                <a:avLst/>
              </a:prstGeom>
              <a:solidFill>
                <a:schemeClr val="accent6">
                  <a:lumMod val="50000"/>
                </a:schemeClr>
              </a:solidFill>
              <a:ln w="12700" cap="flat">
                <a:noFill/>
                <a:miter lim="4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49166" name="Shape 43">
                <a:extLst>
                  <a:ext uri="{FF2B5EF4-FFF2-40B4-BE49-F238E27FC236}">
                    <a16:creationId xmlns:a16="http://schemas.microsoft.com/office/drawing/2014/main" id="{E2984A58-2C3B-B84A-B9DF-EB3697BB2968}"/>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49167" name="Shape 44">
                <a:hlinkClick r:id="" action="ppaction://hlinkshowjump?jump=previousslide"/>
                <a:extLst>
                  <a:ext uri="{FF2B5EF4-FFF2-40B4-BE49-F238E27FC236}">
                    <a16:creationId xmlns:a16="http://schemas.microsoft.com/office/drawing/2014/main" id="{1C61D2D7-7139-0E4C-A533-86FCD1EC1153}"/>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49157" name="Group 8">
            <a:extLst>
              <a:ext uri="{FF2B5EF4-FFF2-40B4-BE49-F238E27FC236}">
                <a16:creationId xmlns:a16="http://schemas.microsoft.com/office/drawing/2014/main" id="{4B41E2C7-9334-DF43-87D4-437B8BCC8DEB}"/>
              </a:ext>
            </a:extLst>
          </p:cNvPr>
          <p:cNvGrpSpPr>
            <a:grpSpLocks/>
          </p:cNvGrpSpPr>
          <p:nvPr/>
        </p:nvGrpSpPr>
        <p:grpSpPr bwMode="auto">
          <a:xfrm>
            <a:off x="11736388" y="9525"/>
            <a:ext cx="455612" cy="368300"/>
            <a:chOff x="11736780" y="8736"/>
            <a:chExt cx="455819" cy="369296"/>
          </a:xfrm>
        </p:grpSpPr>
        <p:sp>
          <p:nvSpPr>
            <p:cNvPr id="19" name="Teardrop 18">
              <a:extLst>
                <a:ext uri="{FF2B5EF4-FFF2-40B4-BE49-F238E27FC236}">
                  <a16:creationId xmlns:a16="http://schemas.microsoft.com/office/drawing/2014/main" id="{D6C096DB-7998-364B-9336-B1461A5369D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49161" name="TextBox 20">
              <a:extLst>
                <a:ext uri="{FF2B5EF4-FFF2-40B4-BE49-F238E27FC236}">
                  <a16:creationId xmlns:a16="http://schemas.microsoft.com/office/drawing/2014/main" id="{9DB35D8D-E58C-954F-9839-B831FCDFC041}"/>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508E666F-EA3E-E949-AB4F-D10065906B11}" type="slidenum">
                <a:rPr lang="id-ID" altLang="en-US" sz="1200" b="1">
                  <a:solidFill>
                    <a:schemeClr val="bg1"/>
                  </a:solidFill>
                  <a:latin typeface="Raleway" panose="020B0503030101060003" pitchFamily="34" charset="77"/>
                </a:rPr>
                <a:pPr algn="ctr" eaLnBrk="1" hangingPunct="1"/>
                <a:t>28</a:t>
              </a:fld>
              <a:endParaRPr lang="id-ID" altLang="en-US" sz="1200">
                <a:solidFill>
                  <a:schemeClr val="bg1"/>
                </a:solidFill>
                <a:latin typeface="Raleway" panose="020B0503030101060003" pitchFamily="34" charset="77"/>
              </a:endParaRPr>
            </a:p>
          </p:txBody>
        </p:sp>
      </p:grpSp>
      <p:sp>
        <p:nvSpPr>
          <p:cNvPr id="49158" name="Rectangle 21">
            <a:extLst>
              <a:ext uri="{FF2B5EF4-FFF2-40B4-BE49-F238E27FC236}">
                <a16:creationId xmlns:a16="http://schemas.microsoft.com/office/drawing/2014/main" id="{1B840D3E-C50B-6C45-8775-1CFBAC384A44}"/>
              </a:ext>
            </a:extLst>
          </p:cNvPr>
          <p:cNvSpPr>
            <a:spLocks noChangeArrowheads="1"/>
          </p:cNvSpPr>
          <p:nvPr/>
        </p:nvSpPr>
        <p:spPr bwMode="auto">
          <a:xfrm>
            <a:off x="2897188" y="377825"/>
            <a:ext cx="6956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IITTI INTERNATIONAL </a:t>
            </a:r>
            <a:r>
              <a:rPr lang="en-US" altLang="en-US" sz="3200" b="1">
                <a:solidFill>
                  <a:srgbClr val="6B9EA5"/>
                </a:solidFill>
                <a:latin typeface="Arial" panose="020B0604020202020204" pitchFamily="34" charset="0"/>
                <a:cs typeface="Arial" panose="020B0604020202020204" pitchFamily="34" charset="0"/>
              </a:rPr>
              <a:t>STANDARD</a:t>
            </a:r>
            <a:endParaRPr lang="en-US" altLang="en-US" sz="3200">
              <a:solidFill>
                <a:srgbClr val="6B9EA5"/>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0F8D8910-3D14-9148-88ED-31C34BFE8E7A}"/>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407395071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Placeholder 2" descr="60.png">
            <a:extLst>
              <a:ext uri="{FF2B5EF4-FFF2-40B4-BE49-F238E27FC236}">
                <a16:creationId xmlns:a16="http://schemas.microsoft.com/office/drawing/2014/main" id="{4D2C8CF5-4A96-4B4F-9BCA-63D423BB5B6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592" b="-9592"/>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4">
            <a:extLst>
              <a:ext uri="{FF2B5EF4-FFF2-40B4-BE49-F238E27FC236}">
                <a16:creationId xmlns:a16="http://schemas.microsoft.com/office/drawing/2014/main" id="{A8958482-78D4-8A4B-AA2E-016F9042BDD6}"/>
              </a:ext>
            </a:extLst>
          </p:cNvPr>
          <p:cNvSpPr>
            <a:spLocks noChangeArrowheads="1"/>
          </p:cNvSpPr>
          <p:nvPr/>
        </p:nvSpPr>
        <p:spPr bwMode="auto">
          <a:xfrm>
            <a:off x="6096000" y="2178050"/>
            <a:ext cx="60960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INDIFFERENCE</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BOREDOM</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SHYNESS</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LACK OF CONFIDENCE</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DISHONESTY</a:t>
            </a:r>
          </a:p>
        </p:txBody>
      </p:sp>
      <p:sp>
        <p:nvSpPr>
          <p:cNvPr id="51203" name="Rectangle 29">
            <a:extLst>
              <a:ext uri="{FF2B5EF4-FFF2-40B4-BE49-F238E27FC236}">
                <a16:creationId xmlns:a16="http://schemas.microsoft.com/office/drawing/2014/main" id="{A01D86D6-EF6D-4C45-A7F5-CBE787E537C0}"/>
              </a:ext>
            </a:extLst>
          </p:cNvPr>
          <p:cNvSpPr>
            <a:spLocks noChangeArrowheads="1"/>
          </p:cNvSpPr>
          <p:nvPr/>
        </p:nvSpPr>
        <p:spPr bwMode="auto">
          <a:xfrm>
            <a:off x="6996113" y="1042988"/>
            <a:ext cx="3359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POOR </a:t>
            </a:r>
            <a:r>
              <a:rPr lang="en-US" altLang="en-US" sz="2400" b="1">
                <a:solidFill>
                  <a:srgbClr val="6B9EA5"/>
                </a:solidFill>
                <a:latin typeface="Arial" panose="020B0604020202020204" pitchFamily="34" charset="0"/>
                <a:cs typeface="Arial" panose="020B0604020202020204" pitchFamily="34" charset="0"/>
              </a:rPr>
              <a:t>EYE CONTACT</a:t>
            </a:r>
            <a:endParaRPr lang="en-US" altLang="en-US" sz="2400">
              <a:solidFill>
                <a:srgbClr val="6B9EA5"/>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8E64934-FA4D-9341-9F26-B590ACDB4355}"/>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51205" name="Group 8">
            <a:extLst>
              <a:ext uri="{FF2B5EF4-FFF2-40B4-BE49-F238E27FC236}">
                <a16:creationId xmlns:a16="http://schemas.microsoft.com/office/drawing/2014/main" id="{0103F6EE-ADEF-6F4E-9535-C5AF56A39378}"/>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D81BD135-1120-524D-B56D-6B9DA0204169}"/>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1207" name="TextBox 20">
              <a:extLst>
                <a:ext uri="{FF2B5EF4-FFF2-40B4-BE49-F238E27FC236}">
                  <a16:creationId xmlns:a16="http://schemas.microsoft.com/office/drawing/2014/main" id="{1466D3A5-FE37-4144-9175-0E2D48DF3630}"/>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1CF41DEF-183C-EB4A-8AB7-403EA95BFCB1}" type="slidenum">
                <a:rPr lang="id-ID" altLang="en-US" sz="1200" b="1">
                  <a:solidFill>
                    <a:schemeClr val="bg1"/>
                  </a:solidFill>
                  <a:latin typeface="Raleway" panose="020B0503030101060003" pitchFamily="34" charset="77"/>
                </a:rPr>
                <a:pPr algn="ctr" eaLnBrk="1" hangingPunct="1"/>
                <a:t>29</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127469540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36">
            <a:extLst>
              <a:ext uri="{FF2B5EF4-FFF2-40B4-BE49-F238E27FC236}">
                <a16:creationId xmlns:a16="http://schemas.microsoft.com/office/drawing/2014/main" id="{6DE25FBE-4D10-7645-81EC-E13861B58700}"/>
              </a:ext>
            </a:extLst>
          </p:cNvPr>
          <p:cNvSpPr>
            <a:spLocks noChangeArrowheads="1"/>
          </p:cNvSpPr>
          <p:nvPr/>
        </p:nvSpPr>
        <p:spPr bwMode="auto">
          <a:xfrm>
            <a:off x="792473" y="2938176"/>
            <a:ext cx="45253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dirty="0">
                <a:latin typeface="Arial" panose="020B0604020202020204" pitchFamily="34" charset="0"/>
                <a:cs typeface="Arial" panose="020B0604020202020204" pitchFamily="34" charset="0"/>
              </a:rPr>
              <a:t>TODAY’S </a:t>
            </a:r>
            <a:r>
              <a:rPr lang="en-US" altLang="en-US" sz="3200" b="1" dirty="0">
                <a:solidFill>
                  <a:srgbClr val="6B9EA5"/>
                </a:solidFill>
                <a:latin typeface="Arial" panose="020B0604020202020204" pitchFamily="34" charset="0"/>
                <a:cs typeface="Arial" panose="020B0604020202020204" pitchFamily="34" charset="0"/>
              </a:rPr>
              <a:t>WORKSHOP</a:t>
            </a:r>
            <a:endParaRPr lang="en-US" altLang="en-US" sz="3200" dirty="0">
              <a:solidFill>
                <a:srgbClr val="6B9EA5"/>
              </a:solidFill>
              <a:latin typeface="Arial" panose="020B0604020202020204" pitchFamily="34" charset="0"/>
              <a:cs typeface="Arial" panose="020B0604020202020204" pitchFamily="34" charset="0"/>
            </a:endParaRPr>
          </a:p>
        </p:txBody>
      </p:sp>
      <p:grpSp>
        <p:nvGrpSpPr>
          <p:cNvPr id="10242" name="Group 23">
            <a:extLst>
              <a:ext uri="{FF2B5EF4-FFF2-40B4-BE49-F238E27FC236}">
                <a16:creationId xmlns:a16="http://schemas.microsoft.com/office/drawing/2014/main" id="{1F2072B3-8999-7E42-93EB-8EEFE5A7B228}"/>
              </a:ext>
            </a:extLst>
          </p:cNvPr>
          <p:cNvGrpSpPr>
            <a:grpSpLocks/>
          </p:cNvGrpSpPr>
          <p:nvPr/>
        </p:nvGrpSpPr>
        <p:grpSpPr bwMode="auto">
          <a:xfrm>
            <a:off x="68263" y="6557963"/>
            <a:ext cx="12018962" cy="244475"/>
            <a:chOff x="67859" y="6557854"/>
            <a:chExt cx="12018579" cy="244340"/>
          </a:xfrm>
        </p:grpSpPr>
        <p:sp>
          <p:nvSpPr>
            <p:cNvPr id="25" name="Rectangle 24">
              <a:extLst>
                <a:ext uri="{FF2B5EF4-FFF2-40B4-BE49-F238E27FC236}">
                  <a16:creationId xmlns:a16="http://schemas.microsoft.com/office/drawing/2014/main" id="{B0C9DEA2-DF32-314D-BB43-372B63FF860B}"/>
                </a:ext>
              </a:extLst>
            </p:cNvPr>
            <p:cNvSpPr/>
            <p:nvPr/>
          </p:nvSpPr>
          <p:spPr>
            <a:xfrm>
              <a:off x="67859" y="6567374"/>
              <a:ext cx="1904939" cy="215781"/>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249" name="Group 45">
              <a:extLst>
                <a:ext uri="{FF2B5EF4-FFF2-40B4-BE49-F238E27FC236}">
                  <a16:creationId xmlns:a16="http://schemas.microsoft.com/office/drawing/2014/main" id="{37C85880-A58A-5448-BF6D-0467919E6493}"/>
                </a:ext>
              </a:extLst>
            </p:cNvPr>
            <p:cNvGrpSpPr>
              <a:grpSpLocks/>
            </p:cNvGrpSpPr>
            <p:nvPr/>
          </p:nvGrpSpPr>
          <p:grpSpPr bwMode="auto">
            <a:xfrm>
              <a:off x="11548792" y="6557854"/>
              <a:ext cx="537646" cy="244340"/>
              <a:chOff x="0" y="0"/>
              <a:chExt cx="1044665" cy="474758"/>
            </a:xfrm>
          </p:grpSpPr>
          <p:sp>
            <p:nvSpPr>
              <p:cNvPr id="27" name="Shape 41">
                <a:extLst>
                  <a:ext uri="{FF2B5EF4-FFF2-40B4-BE49-F238E27FC236}">
                    <a16:creationId xmlns:a16="http://schemas.microsoft.com/office/drawing/2014/main" id="{75E0FE52-D6B7-0947-B645-1C142B4B61F3}"/>
                  </a:ext>
                </a:extLst>
              </p:cNvPr>
              <p:cNvSpPr/>
              <p:nvPr/>
            </p:nvSpPr>
            <p:spPr>
              <a:xfrm>
                <a:off x="569657" y="3082"/>
                <a:ext cx="475008" cy="47167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9" name="Shape 42">
                <a:hlinkClick r:id="" action="ppaction://hlinkshowjump?jump=nextslide"/>
                <a:extLst>
                  <a:ext uri="{FF2B5EF4-FFF2-40B4-BE49-F238E27FC236}">
                    <a16:creationId xmlns:a16="http://schemas.microsoft.com/office/drawing/2014/main" id="{5E07B697-4019-4843-9EA6-A4EECC3E6D43}"/>
                  </a:ext>
                </a:extLst>
              </p:cNvPr>
              <p:cNvSpPr/>
              <p:nvPr/>
            </p:nvSpPr>
            <p:spPr>
              <a:xfrm rot="5400000">
                <a:off x="719317" y="155641"/>
                <a:ext cx="240462"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252" name="Shape 43">
                <a:extLst>
                  <a:ext uri="{FF2B5EF4-FFF2-40B4-BE49-F238E27FC236}">
                    <a16:creationId xmlns:a16="http://schemas.microsoft.com/office/drawing/2014/main" id="{13570FE7-798C-6A4F-AAA8-E1AED0D1282D}"/>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0253" name="Shape 44">
                <a:hlinkClick r:id="" action="ppaction://hlinkshowjump?jump=previousslide"/>
                <a:extLst>
                  <a:ext uri="{FF2B5EF4-FFF2-40B4-BE49-F238E27FC236}">
                    <a16:creationId xmlns:a16="http://schemas.microsoft.com/office/drawing/2014/main" id="{FB4A3100-941D-FE43-8E92-3679D232DBB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10243" name="Group 33">
            <a:extLst>
              <a:ext uri="{FF2B5EF4-FFF2-40B4-BE49-F238E27FC236}">
                <a16:creationId xmlns:a16="http://schemas.microsoft.com/office/drawing/2014/main" id="{4868D2D6-D958-1948-B52D-EADAB3FF33A4}"/>
              </a:ext>
            </a:extLst>
          </p:cNvPr>
          <p:cNvGrpSpPr>
            <a:grpSpLocks/>
          </p:cNvGrpSpPr>
          <p:nvPr/>
        </p:nvGrpSpPr>
        <p:grpSpPr bwMode="auto">
          <a:xfrm>
            <a:off x="11736388" y="9525"/>
            <a:ext cx="455612" cy="368300"/>
            <a:chOff x="11736780" y="8736"/>
            <a:chExt cx="455819" cy="369296"/>
          </a:xfrm>
        </p:grpSpPr>
        <p:sp>
          <p:nvSpPr>
            <p:cNvPr id="35" name="Teardrop 34">
              <a:extLst>
                <a:ext uri="{FF2B5EF4-FFF2-40B4-BE49-F238E27FC236}">
                  <a16:creationId xmlns:a16="http://schemas.microsoft.com/office/drawing/2014/main" id="{4148DBE0-C7F6-AF49-8C67-03FEECFBEEB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10247" name="TextBox 35">
              <a:extLst>
                <a:ext uri="{FF2B5EF4-FFF2-40B4-BE49-F238E27FC236}">
                  <a16:creationId xmlns:a16="http://schemas.microsoft.com/office/drawing/2014/main" id="{955AE893-7947-824D-8CCF-9FBDC2ED6DB1}"/>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F887F6E0-3E0C-E245-A6F7-094A8E06935A}" type="slidenum">
                <a:rPr lang="id-ID" altLang="en-US" sz="1200" b="1">
                  <a:solidFill>
                    <a:schemeClr val="bg1"/>
                  </a:solidFill>
                  <a:latin typeface="Raleway" panose="020B0503030101060003" pitchFamily="34" charset="77"/>
                </a:rPr>
                <a:pPr algn="ctr" eaLnBrk="1" hangingPunct="1"/>
                <a:t>3</a:t>
              </a:fld>
              <a:endParaRPr lang="id-ID" altLang="en-US" sz="1200">
                <a:solidFill>
                  <a:schemeClr val="bg1"/>
                </a:solidFill>
                <a:latin typeface="Raleway" panose="020B0503030101060003" pitchFamily="34" charset="77"/>
              </a:endParaRPr>
            </a:p>
          </p:txBody>
        </p:sp>
      </p:grpSp>
      <p:sp>
        <p:nvSpPr>
          <p:cNvPr id="10244" name="Rectangle 38">
            <a:extLst>
              <a:ext uri="{FF2B5EF4-FFF2-40B4-BE49-F238E27FC236}">
                <a16:creationId xmlns:a16="http://schemas.microsoft.com/office/drawing/2014/main" id="{71D76833-B087-834B-AC4F-5A6A358C74B3}"/>
              </a:ext>
            </a:extLst>
          </p:cNvPr>
          <p:cNvSpPr>
            <a:spLocks noChangeArrowheads="1"/>
          </p:cNvSpPr>
          <p:nvPr/>
        </p:nvSpPr>
        <p:spPr bwMode="auto">
          <a:xfrm>
            <a:off x="477838" y="3490913"/>
            <a:ext cx="57261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CA" altLang="en-US" sz="3200">
                <a:latin typeface="Arial" panose="020B0604020202020204" pitchFamily="34" charset="0"/>
                <a:cs typeface="Arial" panose="020B0604020202020204" pitchFamily="34" charset="0"/>
              </a:rPr>
              <a:t>Networking &amp; Business Mixers</a:t>
            </a:r>
          </a:p>
        </p:txBody>
      </p:sp>
      <p:pic>
        <p:nvPicPr>
          <p:cNvPr id="7" name="Picture Placeholder 6" descr="98.png">
            <a:extLst>
              <a:ext uri="{FF2B5EF4-FFF2-40B4-BE49-F238E27FC236}">
                <a16:creationId xmlns:a16="http://schemas.microsoft.com/office/drawing/2014/main" id="{2D8472EA-9977-9645-BD62-C59944B92EB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47" r="1947"/>
          <a:stretch>
            <a:fillRect/>
          </a:stretch>
        </p:blipFill>
        <p:spPr/>
      </p:pic>
    </p:spTree>
    <p:extLst>
      <p:ext uri="{BB962C8B-B14F-4D97-AF65-F5344CB8AC3E}">
        <p14:creationId xmlns:p14="http://schemas.microsoft.com/office/powerpoint/2010/main" val="98697204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F728A7E3-42BE-1C43-B65D-34DBEE1BD96D}"/>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EYE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CONTACT</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pic>
        <p:nvPicPr>
          <p:cNvPr id="52226" name="Content Placeholder 3" descr="86.png">
            <a:extLst>
              <a:ext uri="{FF2B5EF4-FFF2-40B4-BE49-F238E27FC236}">
                <a16:creationId xmlns:a16="http://schemas.microsoft.com/office/drawing/2014/main" id="{64EE0358-5622-0741-939D-9F33C4F9719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4738" b="-14738"/>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395136A-BE6D-3043-9C36-36B94024F3BC}"/>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52228" name="Group 8">
            <a:extLst>
              <a:ext uri="{FF2B5EF4-FFF2-40B4-BE49-F238E27FC236}">
                <a16:creationId xmlns:a16="http://schemas.microsoft.com/office/drawing/2014/main" id="{7C42A280-BF4C-3341-BCF3-BAFF5AE0C4C1}"/>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7C42664D-230E-B746-8E02-5549A7BFA092}"/>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2230" name="TextBox 20">
              <a:extLst>
                <a:ext uri="{FF2B5EF4-FFF2-40B4-BE49-F238E27FC236}">
                  <a16:creationId xmlns:a16="http://schemas.microsoft.com/office/drawing/2014/main" id="{1F20A52B-101D-EB4E-B40F-B363434333A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F5245B3-8C69-374B-B1C0-4B721867070A}" type="slidenum">
                <a:rPr lang="id-ID" altLang="en-US" sz="1200" b="1">
                  <a:solidFill>
                    <a:schemeClr val="bg1"/>
                  </a:solidFill>
                  <a:latin typeface="Raleway" panose="020B0503030101060003" pitchFamily="34" charset="77"/>
                </a:rPr>
                <a:pPr algn="ctr" eaLnBrk="1" hangingPunct="1"/>
                <a:t>30</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418306507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Placeholder 1" descr="59.png">
            <a:extLst>
              <a:ext uri="{FF2B5EF4-FFF2-40B4-BE49-F238E27FC236}">
                <a16:creationId xmlns:a16="http://schemas.microsoft.com/office/drawing/2014/main" id="{4C103CB5-8DED-F547-97EF-306204C3A4B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595" b="-9595"/>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Rectangle 29">
            <a:extLst>
              <a:ext uri="{FF2B5EF4-FFF2-40B4-BE49-F238E27FC236}">
                <a16:creationId xmlns:a16="http://schemas.microsoft.com/office/drawing/2014/main" id="{7D723F2A-D9E6-3C42-B1E2-06437368D488}"/>
              </a:ext>
            </a:extLst>
          </p:cNvPr>
          <p:cNvSpPr>
            <a:spLocks noChangeArrowheads="1"/>
          </p:cNvSpPr>
          <p:nvPr/>
        </p:nvSpPr>
        <p:spPr bwMode="auto">
          <a:xfrm>
            <a:off x="6996113" y="2763838"/>
            <a:ext cx="4441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FACIAL </a:t>
            </a:r>
            <a:r>
              <a:rPr lang="en-US" altLang="en-US" sz="3200" b="1">
                <a:solidFill>
                  <a:srgbClr val="6B9EA5"/>
                </a:solidFill>
                <a:latin typeface="Arial" panose="020B0604020202020204" pitchFamily="34" charset="0"/>
                <a:cs typeface="Arial" panose="020B0604020202020204" pitchFamily="34" charset="0"/>
              </a:rPr>
              <a:t>EXPRESSION</a:t>
            </a:r>
            <a:endParaRPr lang="en-US" altLang="en-US" sz="3200">
              <a:solidFill>
                <a:srgbClr val="6B9EA5"/>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2E41D8E-B75F-6B4E-8663-745E488F8047}"/>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53252" name="Group 8">
            <a:extLst>
              <a:ext uri="{FF2B5EF4-FFF2-40B4-BE49-F238E27FC236}">
                <a16:creationId xmlns:a16="http://schemas.microsoft.com/office/drawing/2014/main" id="{A6978C68-5A56-CD4C-ACF3-639D2103025C}"/>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41E1B446-1F23-FA41-A97C-13BB0A7108E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3254" name="TextBox 20">
              <a:extLst>
                <a:ext uri="{FF2B5EF4-FFF2-40B4-BE49-F238E27FC236}">
                  <a16:creationId xmlns:a16="http://schemas.microsoft.com/office/drawing/2014/main" id="{5593F2AA-B486-7C4C-96D3-8E7BACC6E2A8}"/>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4312CD7D-2757-5B4C-B297-1E2B0B235087}" type="slidenum">
                <a:rPr lang="id-ID" altLang="en-US" sz="1200" b="1">
                  <a:solidFill>
                    <a:schemeClr val="bg1"/>
                  </a:solidFill>
                  <a:latin typeface="Raleway" panose="020B0503030101060003" pitchFamily="34" charset="77"/>
                </a:rPr>
                <a:pPr algn="ctr" eaLnBrk="1" hangingPunct="1"/>
                <a:t>31</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82086169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Placeholder 1" descr="58.png">
            <a:extLst>
              <a:ext uri="{FF2B5EF4-FFF2-40B4-BE49-F238E27FC236}">
                <a16:creationId xmlns:a16="http://schemas.microsoft.com/office/drawing/2014/main" id="{4A0234F1-A39E-6444-A603-8C67780B945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595" b="-9595"/>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Rectangle 29">
            <a:extLst>
              <a:ext uri="{FF2B5EF4-FFF2-40B4-BE49-F238E27FC236}">
                <a16:creationId xmlns:a16="http://schemas.microsoft.com/office/drawing/2014/main" id="{7302BE42-5691-C14C-9EB8-F779841B5505}"/>
              </a:ext>
            </a:extLst>
          </p:cNvPr>
          <p:cNvSpPr>
            <a:spLocks noChangeArrowheads="1"/>
          </p:cNvSpPr>
          <p:nvPr/>
        </p:nvSpPr>
        <p:spPr bwMode="auto">
          <a:xfrm>
            <a:off x="6996113" y="2763838"/>
            <a:ext cx="4441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FACIAL </a:t>
            </a:r>
            <a:r>
              <a:rPr lang="en-US" altLang="en-US" sz="3200" b="1">
                <a:solidFill>
                  <a:srgbClr val="6B9EA5"/>
                </a:solidFill>
                <a:latin typeface="Arial" panose="020B0604020202020204" pitchFamily="34" charset="0"/>
                <a:cs typeface="Arial" panose="020B0604020202020204" pitchFamily="34" charset="0"/>
              </a:rPr>
              <a:t>EXPRESSION</a:t>
            </a:r>
            <a:endParaRPr lang="en-US" altLang="en-US" sz="3200">
              <a:solidFill>
                <a:srgbClr val="6B9EA5"/>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A5B975A3-D0F5-C54C-B91E-60C98452E029}"/>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54276" name="Group 8">
            <a:extLst>
              <a:ext uri="{FF2B5EF4-FFF2-40B4-BE49-F238E27FC236}">
                <a16:creationId xmlns:a16="http://schemas.microsoft.com/office/drawing/2014/main" id="{93C59C75-D2F3-E54C-B17D-07E4EDB7949E}"/>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00E01C96-8277-1F4A-B209-06EA368EDCFD}"/>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4278" name="TextBox 20">
              <a:extLst>
                <a:ext uri="{FF2B5EF4-FFF2-40B4-BE49-F238E27FC236}">
                  <a16:creationId xmlns:a16="http://schemas.microsoft.com/office/drawing/2014/main" id="{9A41CB04-73B9-6449-8537-5B588DF0C751}"/>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852A2433-E1CD-804C-BCD5-D4C400D5AE67}" type="slidenum">
                <a:rPr lang="id-ID" altLang="en-US" sz="1200" b="1">
                  <a:solidFill>
                    <a:schemeClr val="bg1"/>
                  </a:solidFill>
                  <a:latin typeface="Raleway" panose="020B0503030101060003" pitchFamily="34" charset="77"/>
                </a:rPr>
                <a:pPr algn="ctr" eaLnBrk="1" hangingPunct="1"/>
                <a:t>32</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451418273"/>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id="{2A0D88C1-6168-8A40-985F-FAB6A57C70A3}"/>
              </a:ext>
            </a:extLst>
          </p:cNvPr>
          <p:cNvSpPr/>
          <p:nvPr/>
        </p:nvSpPr>
        <p:spPr>
          <a:xfrm>
            <a:off x="2054225" y="1689100"/>
            <a:ext cx="8640763" cy="3438525"/>
          </a:xfrm>
          <a:prstGeom prst="wedgeRectCallout">
            <a:avLst>
              <a:gd name="adj1" fmla="val -37611"/>
              <a:gd name="adj2" fmla="val 78685"/>
            </a:avLst>
          </a:prstGeom>
          <a:noFill/>
          <a:ln w="101600">
            <a:solidFill>
              <a:srgbClr val="6B9EA5"/>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anchor="ctr"/>
          <a:lstStyle/>
          <a:p>
            <a:pPr algn="ctr" eaLnBrk="1" fontAlgn="auto" hangingPunct="1">
              <a:lnSpc>
                <a:spcPct val="150000"/>
              </a:lnSpc>
              <a:spcBef>
                <a:spcPts val="0"/>
              </a:spcBef>
              <a:spcAft>
                <a:spcPts val="0"/>
              </a:spcAft>
              <a:defRPr/>
            </a:pPr>
            <a:r>
              <a:rPr lang="en-US" sz="2400" b="1" cap="all" dirty="0">
                <a:solidFill>
                  <a:schemeClr val="tx1">
                    <a:lumMod val="85000"/>
                    <a:lumOff val="15000"/>
                  </a:schemeClr>
                </a:solidFill>
                <a:latin typeface="Arial" panose="020B0604020202020204" pitchFamily="34" charset="0"/>
                <a:cs typeface="Arial" panose="020B0604020202020204" pitchFamily="34" charset="0"/>
              </a:rPr>
              <a:t>A NAME IS A LABEL USED TO DISTINGUISH ONE PERSON FROM ANOTHER. </a:t>
            </a:r>
          </a:p>
        </p:txBody>
      </p:sp>
      <p:sp>
        <p:nvSpPr>
          <p:cNvPr id="15" name="Rectangle 14">
            <a:extLst>
              <a:ext uri="{FF2B5EF4-FFF2-40B4-BE49-F238E27FC236}">
                <a16:creationId xmlns:a16="http://schemas.microsoft.com/office/drawing/2014/main" id="{71A11786-7791-B445-8FA5-4A223FF7FD71}"/>
              </a:ext>
            </a:extLst>
          </p:cNvPr>
          <p:cNvSpPr/>
          <p:nvPr/>
        </p:nvSpPr>
        <p:spPr>
          <a:xfrm>
            <a:off x="1497013" y="1325563"/>
            <a:ext cx="1439862" cy="1109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reeform: Shape 13">
            <a:extLst>
              <a:ext uri="{FF2B5EF4-FFF2-40B4-BE49-F238E27FC236}">
                <a16:creationId xmlns:a16="http://schemas.microsoft.com/office/drawing/2014/main" id="{B40D26B1-24FA-1E4E-ABAC-56551D9960FD}"/>
              </a:ext>
            </a:extLst>
          </p:cNvPr>
          <p:cNvSpPr/>
          <p:nvPr/>
        </p:nvSpPr>
        <p:spPr>
          <a:xfrm>
            <a:off x="1382713" y="1398588"/>
            <a:ext cx="1343025" cy="1036637"/>
          </a:xfrm>
          <a:custGeom>
            <a:avLst/>
            <a:gdLst>
              <a:gd name="connsiteX0" fmla="*/ 702120 w 1343472"/>
              <a:gd name="connsiteY0" fmla="*/ 0 h 1036674"/>
              <a:gd name="connsiteX1" fmla="*/ 1343472 w 1343472"/>
              <a:gd name="connsiteY1" fmla="*/ 0 h 1036674"/>
              <a:gd name="connsiteX2" fmla="*/ 1343472 w 1343472"/>
              <a:gd name="connsiteY2" fmla="*/ 640625 h 1036674"/>
              <a:gd name="connsiteX3" fmla="*/ 1343472 w 1343472"/>
              <a:gd name="connsiteY3" fmla="*/ 641353 h 1036674"/>
              <a:gd name="connsiteX4" fmla="*/ 960529 w 1343472"/>
              <a:gd name="connsiteY4" fmla="*/ 1036674 h 1036674"/>
              <a:gd name="connsiteX5" fmla="*/ 1073615 w 1343472"/>
              <a:gd name="connsiteY5" fmla="*/ 641353 h 1036674"/>
              <a:gd name="connsiteX6" fmla="*/ 702120 w 1343472"/>
              <a:gd name="connsiteY6" fmla="*/ 641353 h 1036674"/>
              <a:gd name="connsiteX7" fmla="*/ 0 w 1343472"/>
              <a:gd name="connsiteY7" fmla="*/ 0 h 1036674"/>
              <a:gd name="connsiteX8" fmla="*/ 641352 w 1343472"/>
              <a:gd name="connsiteY8" fmla="*/ 0 h 1036674"/>
              <a:gd name="connsiteX9" fmla="*/ 641352 w 1343472"/>
              <a:gd name="connsiteY9" fmla="*/ 640625 h 1036674"/>
              <a:gd name="connsiteX10" fmla="*/ 641352 w 1343472"/>
              <a:gd name="connsiteY10" fmla="*/ 641353 h 1036674"/>
              <a:gd name="connsiteX11" fmla="*/ 258409 w 1343472"/>
              <a:gd name="connsiteY11" fmla="*/ 1036674 h 1036674"/>
              <a:gd name="connsiteX12" fmla="*/ 371495 w 1343472"/>
              <a:gd name="connsiteY12" fmla="*/ 641353 h 1036674"/>
              <a:gd name="connsiteX13" fmla="*/ 0 w 1343472"/>
              <a:gd name="connsiteY13" fmla="*/ 641353 h 10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3472" h="1036674">
                <a:moveTo>
                  <a:pt x="702120" y="0"/>
                </a:moveTo>
                <a:lnTo>
                  <a:pt x="1343472" y="0"/>
                </a:lnTo>
                <a:lnTo>
                  <a:pt x="1343472" y="640625"/>
                </a:lnTo>
                <a:lnTo>
                  <a:pt x="1343472" y="641353"/>
                </a:lnTo>
                <a:lnTo>
                  <a:pt x="960529" y="1036674"/>
                </a:lnTo>
                <a:lnTo>
                  <a:pt x="1073615" y="641353"/>
                </a:lnTo>
                <a:lnTo>
                  <a:pt x="702120" y="641353"/>
                </a:lnTo>
                <a:close/>
                <a:moveTo>
                  <a:pt x="0" y="0"/>
                </a:moveTo>
                <a:lnTo>
                  <a:pt x="641352" y="0"/>
                </a:lnTo>
                <a:lnTo>
                  <a:pt x="641352" y="640625"/>
                </a:lnTo>
                <a:lnTo>
                  <a:pt x="641352" y="641353"/>
                </a:lnTo>
                <a:lnTo>
                  <a:pt x="258409" y="1036674"/>
                </a:lnTo>
                <a:lnTo>
                  <a:pt x="371495" y="641353"/>
                </a:lnTo>
                <a:lnTo>
                  <a:pt x="0" y="641353"/>
                </a:lnTo>
                <a:close/>
              </a:path>
            </a:pathLst>
          </a:cu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56324" name="Group 28">
            <a:extLst>
              <a:ext uri="{FF2B5EF4-FFF2-40B4-BE49-F238E27FC236}">
                <a16:creationId xmlns:a16="http://schemas.microsoft.com/office/drawing/2014/main" id="{A0F0E58B-CA6C-C54F-95A4-C71ADBA35C2A}"/>
              </a:ext>
            </a:extLst>
          </p:cNvPr>
          <p:cNvGrpSpPr>
            <a:grpSpLocks/>
          </p:cNvGrpSpPr>
          <p:nvPr/>
        </p:nvGrpSpPr>
        <p:grpSpPr bwMode="auto">
          <a:xfrm>
            <a:off x="68263" y="6557963"/>
            <a:ext cx="12018962" cy="265112"/>
            <a:chOff x="67859" y="6557854"/>
            <a:chExt cx="12018579" cy="264718"/>
          </a:xfrm>
        </p:grpSpPr>
        <p:sp>
          <p:nvSpPr>
            <p:cNvPr id="10" name="Rectangle 9">
              <a:extLst>
                <a:ext uri="{FF2B5EF4-FFF2-40B4-BE49-F238E27FC236}">
                  <a16:creationId xmlns:a16="http://schemas.microsoft.com/office/drawing/2014/main" id="{4674A029-07EF-6B4D-BC3C-A46053F7CD03}"/>
                </a:ext>
              </a:extLst>
            </p:cNvPr>
            <p:cNvSpPr/>
            <p:nvPr/>
          </p:nvSpPr>
          <p:spPr>
            <a:xfrm>
              <a:off x="67859" y="6606993"/>
              <a:ext cx="184144" cy="215579"/>
            </a:xfrm>
            <a:prstGeom prst="rect">
              <a:avLst/>
            </a:prstGeom>
          </p:spPr>
          <p:txBody>
            <a:bodyPr wrap="none">
              <a:spAutoFit/>
            </a:bodyPr>
            <a:lstStyle/>
            <a:p>
              <a:pPr eaLnBrk="1" fontAlgn="auto" hangingPunct="1">
                <a:spcBef>
                  <a:spcPts val="0"/>
                </a:spcBef>
                <a:spcAft>
                  <a:spcPts val="0"/>
                </a:spcAft>
                <a:defRPr/>
              </a:pP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56331" name="Group 45">
              <a:extLst>
                <a:ext uri="{FF2B5EF4-FFF2-40B4-BE49-F238E27FC236}">
                  <a16:creationId xmlns:a16="http://schemas.microsoft.com/office/drawing/2014/main" id="{57C07B30-94B5-594E-9D2A-E0CEDCCE1B22}"/>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id="{0C02C6FF-0950-EA4D-A969-1F8AFBDD2176}"/>
                  </a:ext>
                </a:extLst>
              </p:cNvPr>
              <p:cNvSpPr/>
              <p:nvPr/>
            </p:nvSpPr>
            <p:spPr>
              <a:xfrm>
                <a:off x="569657" y="3079"/>
                <a:ext cx="475008" cy="4712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id="{CA91CECF-4744-8240-955E-B4EE447F84A6}"/>
                  </a:ext>
                </a:extLst>
              </p:cNvPr>
              <p:cNvSpPr/>
              <p:nvPr/>
            </p:nvSpPr>
            <p:spPr>
              <a:xfrm rot="5400000">
                <a:off x="719430" y="155421"/>
                <a:ext cx="240237" cy="157309"/>
              </a:xfrm>
              <a:prstGeom prst="triangle">
                <a:avLst/>
              </a:prstGeom>
              <a:solidFill>
                <a:schemeClr val="accent6">
                  <a:lumMod val="50000"/>
                </a:schemeClr>
              </a:solidFill>
              <a:ln w="12700" cap="flat">
                <a:noFill/>
                <a:miter lim="4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56334" name="Shape 43">
                <a:extLst>
                  <a:ext uri="{FF2B5EF4-FFF2-40B4-BE49-F238E27FC236}">
                    <a16:creationId xmlns:a16="http://schemas.microsoft.com/office/drawing/2014/main" id="{5F60F533-F52A-2F4B-8FE5-EADD09378060}"/>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56335" name="Shape 44">
                <a:hlinkClick r:id="" action="ppaction://hlinkshowjump?jump=previousslide"/>
                <a:extLst>
                  <a:ext uri="{FF2B5EF4-FFF2-40B4-BE49-F238E27FC236}">
                    <a16:creationId xmlns:a16="http://schemas.microsoft.com/office/drawing/2014/main" id="{2A7C5DD5-68C2-6347-A763-4FCB84C89148}"/>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56325" name="Group 8">
            <a:extLst>
              <a:ext uri="{FF2B5EF4-FFF2-40B4-BE49-F238E27FC236}">
                <a16:creationId xmlns:a16="http://schemas.microsoft.com/office/drawing/2014/main" id="{F8D94968-6F86-4A42-A0C0-DF60BCB79AD5}"/>
              </a:ext>
            </a:extLst>
          </p:cNvPr>
          <p:cNvGrpSpPr>
            <a:grpSpLocks/>
          </p:cNvGrpSpPr>
          <p:nvPr/>
        </p:nvGrpSpPr>
        <p:grpSpPr bwMode="auto">
          <a:xfrm>
            <a:off x="11736388" y="9525"/>
            <a:ext cx="455612" cy="368300"/>
            <a:chOff x="11736780" y="8736"/>
            <a:chExt cx="455819" cy="369296"/>
          </a:xfrm>
        </p:grpSpPr>
        <p:sp>
          <p:nvSpPr>
            <p:cNvPr id="19" name="Teardrop 18">
              <a:extLst>
                <a:ext uri="{FF2B5EF4-FFF2-40B4-BE49-F238E27FC236}">
                  <a16:creationId xmlns:a16="http://schemas.microsoft.com/office/drawing/2014/main" id="{9DE69D71-19E5-6346-B25D-63F352A898F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6329" name="TextBox 20">
              <a:extLst>
                <a:ext uri="{FF2B5EF4-FFF2-40B4-BE49-F238E27FC236}">
                  <a16:creationId xmlns:a16="http://schemas.microsoft.com/office/drawing/2014/main" id="{AC53D0FF-C4F7-8643-A4BF-2BF4C881A5B9}"/>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8180C904-5D75-614D-9E02-18A2B96BF21F}" type="slidenum">
                <a:rPr lang="id-ID" altLang="en-US" sz="1200" b="1">
                  <a:solidFill>
                    <a:schemeClr val="bg1"/>
                  </a:solidFill>
                  <a:latin typeface="Raleway" panose="020B0503030101060003" pitchFamily="34" charset="77"/>
                </a:rPr>
                <a:pPr algn="ctr" eaLnBrk="1" hangingPunct="1"/>
                <a:t>33</a:t>
              </a:fld>
              <a:endParaRPr lang="id-ID" altLang="en-US" sz="1200">
                <a:solidFill>
                  <a:schemeClr val="bg1"/>
                </a:solidFill>
                <a:latin typeface="Raleway" panose="020B0503030101060003" pitchFamily="34" charset="77"/>
              </a:endParaRPr>
            </a:p>
          </p:txBody>
        </p:sp>
      </p:grpSp>
      <p:sp>
        <p:nvSpPr>
          <p:cNvPr id="56326" name="Rectangle 21">
            <a:extLst>
              <a:ext uri="{FF2B5EF4-FFF2-40B4-BE49-F238E27FC236}">
                <a16:creationId xmlns:a16="http://schemas.microsoft.com/office/drawing/2014/main" id="{86CC1520-D092-564F-9515-EF43F904A6D4}"/>
              </a:ext>
            </a:extLst>
          </p:cNvPr>
          <p:cNvSpPr>
            <a:spLocks noChangeArrowheads="1"/>
          </p:cNvSpPr>
          <p:nvPr/>
        </p:nvSpPr>
        <p:spPr bwMode="auto">
          <a:xfrm>
            <a:off x="2398713" y="377825"/>
            <a:ext cx="7953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PROTOCOL SCHOOL OF </a:t>
            </a:r>
            <a:r>
              <a:rPr lang="en-US" altLang="en-US" sz="3200" b="1">
                <a:solidFill>
                  <a:srgbClr val="6B9EA5"/>
                </a:solidFill>
                <a:latin typeface="Arial" panose="020B0604020202020204" pitchFamily="34" charset="0"/>
                <a:cs typeface="Arial" panose="020B0604020202020204" pitchFamily="34" charset="0"/>
              </a:rPr>
              <a:t>WASHINGTON</a:t>
            </a:r>
            <a:endParaRPr lang="en-US" altLang="en-US" sz="3200">
              <a:solidFill>
                <a:srgbClr val="6B9EA5"/>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35947EFC-44B3-D346-9816-2A72B1FFC539}"/>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170193880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3657BB-4EFD-674D-A37D-6901E2918C5B}"/>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8370" name="Content Placeholder 4">
            <a:extLst>
              <a:ext uri="{FF2B5EF4-FFF2-40B4-BE49-F238E27FC236}">
                <a16:creationId xmlns:a16="http://schemas.microsoft.com/office/drawing/2014/main" id="{D296C918-91F5-5B40-9BD4-FA2FA9731820}"/>
              </a:ext>
            </a:extLst>
          </p:cNvPr>
          <p:cNvSpPr>
            <a:spLocks noGrp="1"/>
          </p:cNvSpPr>
          <p:nvPr>
            <p:ph idx="1"/>
          </p:nvPr>
        </p:nvSpPr>
        <p:spPr bwMode="auto">
          <a:xfrm>
            <a:off x="609600" y="1925638"/>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lgn="ctr" eaLnBrk="1" hangingPunct="1">
              <a:buFont typeface="Arial" panose="020B0604020202020204" pitchFamily="34" charset="0"/>
              <a:buNone/>
            </a:pPr>
            <a:r>
              <a:rPr lang="en-US" altLang="en-US">
                <a:ea typeface="ＭＳ Ｐゴシック" panose="020B0600070205080204" pitchFamily="34" charset="-128"/>
              </a:rPr>
              <a:t>TITLE AND SURNAME</a:t>
            </a:r>
          </a:p>
          <a:p>
            <a:pPr marL="0" lvl="1" indent="0" algn="ctr" eaLnBrk="1" hangingPunct="1">
              <a:spcBef>
                <a:spcPts val="1000"/>
              </a:spcBef>
              <a:buFont typeface="Arial" panose="020B0604020202020204" pitchFamily="34" charset="0"/>
              <a:buNone/>
            </a:pPr>
            <a:r>
              <a:rPr lang="en-US" altLang="zh-CN">
                <a:solidFill>
                  <a:srgbClr val="000000"/>
                </a:solidFill>
                <a:latin typeface="Georgia" panose="02040502050405020303" pitchFamily="18" charset="0"/>
                <a:ea typeface="ＭＳ Ｐゴシック" panose="020B0600070205080204" pitchFamily="34" charset="-128"/>
              </a:rPr>
              <a:t>“Mr. Smith” or “Ms. Jones”</a:t>
            </a:r>
          </a:p>
          <a:p>
            <a:pPr marL="0" lvl="1" indent="0" algn="ctr" eaLnBrk="1" hangingPunct="1">
              <a:spcBef>
                <a:spcPts val="1000"/>
              </a:spcBef>
              <a:buFont typeface="Arial" panose="020B0604020202020204" pitchFamily="34" charset="0"/>
              <a:buNone/>
            </a:pPr>
            <a:r>
              <a:rPr lang="en-US" altLang="zh-CN">
                <a:solidFill>
                  <a:srgbClr val="000000"/>
                </a:solidFill>
                <a:latin typeface="Georgia" panose="02040502050405020303" pitchFamily="18" charset="0"/>
                <a:ea typeface="ＭＳ Ｐゴシック" panose="020B0600070205080204" pitchFamily="34" charset="-128"/>
              </a:rPr>
              <a:t>“Dr. Kam”</a:t>
            </a:r>
          </a:p>
          <a:p>
            <a:pPr marL="0" indent="0" algn="ctr" eaLnBrk="1" hangingPunct="1">
              <a:buFont typeface="Arial" panose="020B0604020202020204" pitchFamily="34" charset="0"/>
              <a:buNone/>
            </a:pPr>
            <a:endParaRPr lang="en-US" altLang="en-US">
              <a:ea typeface="ＭＳ Ｐゴシック" panose="020B0600070205080204" pitchFamily="34" charset="-128"/>
            </a:endParaRPr>
          </a:p>
          <a:p>
            <a:pPr marL="0" indent="0" algn="ctr" eaLnBrk="1" hangingPunct="1">
              <a:buFont typeface="Arial" panose="020B0604020202020204" pitchFamily="34" charset="0"/>
              <a:buNone/>
            </a:pPr>
            <a:endParaRPr lang="en-US" altLang="en-US">
              <a:ea typeface="ＭＳ Ｐゴシック" panose="020B0600070205080204" pitchFamily="34" charset="-128"/>
            </a:endParaRPr>
          </a:p>
        </p:txBody>
      </p:sp>
      <p:sp>
        <p:nvSpPr>
          <p:cNvPr id="58371" name="Title 1">
            <a:extLst>
              <a:ext uri="{FF2B5EF4-FFF2-40B4-BE49-F238E27FC236}">
                <a16:creationId xmlns:a16="http://schemas.microsoft.com/office/drawing/2014/main" id="{B77B328D-B3B6-DD4D-9AC6-EC5C71E92A3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FORMAL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ADDRESS</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5" name="Rectangle 4">
            <a:extLst>
              <a:ext uri="{FF2B5EF4-FFF2-40B4-BE49-F238E27FC236}">
                <a16:creationId xmlns:a16="http://schemas.microsoft.com/office/drawing/2014/main" id="{B8418944-F354-B34B-865C-01C1C5DFC50E}"/>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58373" name="Group 8">
            <a:extLst>
              <a:ext uri="{FF2B5EF4-FFF2-40B4-BE49-F238E27FC236}">
                <a16:creationId xmlns:a16="http://schemas.microsoft.com/office/drawing/2014/main" id="{D2134561-3972-E846-BDDA-F90B49BEAC2F}"/>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C8C646AC-C467-1D42-BB00-9A4403F67B83}"/>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8375" name="TextBox 20">
              <a:extLst>
                <a:ext uri="{FF2B5EF4-FFF2-40B4-BE49-F238E27FC236}">
                  <a16:creationId xmlns:a16="http://schemas.microsoft.com/office/drawing/2014/main" id="{539D2160-5BDF-C74C-90E1-A1F39138C03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C89D602E-57B2-634C-9EBC-A0878774F2FB}" type="slidenum">
                <a:rPr lang="id-ID" altLang="en-US" sz="1200" b="1">
                  <a:solidFill>
                    <a:schemeClr val="bg1"/>
                  </a:solidFill>
                  <a:latin typeface="Raleway" panose="020B0503030101060003" pitchFamily="34" charset="77"/>
                </a:rPr>
                <a:pPr algn="ctr" eaLnBrk="1" hangingPunct="1"/>
                <a:t>34</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1200865868"/>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1">
            <a:extLst>
              <a:ext uri="{FF2B5EF4-FFF2-40B4-BE49-F238E27FC236}">
                <a16:creationId xmlns:a16="http://schemas.microsoft.com/office/drawing/2014/main" id="{08E7E331-EC1A-2C48-A2FB-5E3B0C1BAC71}"/>
              </a:ext>
            </a:extLst>
          </p:cNvPr>
          <p:cNvSpPr>
            <a:spLocks noChangeArrowheads="1"/>
          </p:cNvSpPr>
          <p:nvPr/>
        </p:nvSpPr>
        <p:spPr bwMode="auto">
          <a:xfrm>
            <a:off x="7134225" y="2397125"/>
            <a:ext cx="34163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THE </a:t>
            </a:r>
          </a:p>
          <a:p>
            <a:pPr algn="ctr" eaLnBrk="1" hangingPunct="1"/>
            <a:r>
              <a:rPr lang="en-US" altLang="en-US" sz="3200" b="1">
                <a:solidFill>
                  <a:srgbClr val="6B9EA5"/>
                </a:solidFill>
                <a:latin typeface="Arial" panose="020B0604020202020204" pitchFamily="34" charset="0"/>
                <a:cs typeface="Arial" panose="020B0604020202020204" pitchFamily="34" charset="0"/>
              </a:rPr>
              <a:t>PROFESSIONAL </a:t>
            </a:r>
          </a:p>
          <a:p>
            <a:pPr algn="ctr" eaLnBrk="1" hangingPunct="1"/>
            <a:r>
              <a:rPr lang="en-US" altLang="en-US" sz="3200" b="1">
                <a:latin typeface="Arial" panose="020B0604020202020204" pitchFamily="34" charset="0"/>
                <a:cs typeface="Arial" panose="020B0604020202020204" pitchFamily="34" charset="0"/>
              </a:rPr>
              <a:t>HANDSHAKE</a:t>
            </a:r>
            <a:endParaRPr lang="en-US" altLang="en-US" sz="3200">
              <a:latin typeface="Arial" panose="020B0604020202020204" pitchFamily="34" charset="0"/>
              <a:cs typeface="Arial" panose="020B0604020202020204" pitchFamily="34" charset="0"/>
            </a:endParaRPr>
          </a:p>
        </p:txBody>
      </p:sp>
      <p:pic>
        <p:nvPicPr>
          <p:cNvPr id="59394" name="Picture Placeholder 2" descr="229.png">
            <a:extLst>
              <a:ext uri="{FF2B5EF4-FFF2-40B4-BE49-F238E27FC236}">
                <a16:creationId xmlns:a16="http://schemas.microsoft.com/office/drawing/2014/main" id="{56CC661A-BC1A-DD47-8AD7-32153DA449E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465" b="9465"/>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C4D2329-D9D0-974D-B7B5-840E62C615CD}"/>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59396" name="Group 8">
            <a:extLst>
              <a:ext uri="{FF2B5EF4-FFF2-40B4-BE49-F238E27FC236}">
                <a16:creationId xmlns:a16="http://schemas.microsoft.com/office/drawing/2014/main" id="{6B83BE73-A96C-694C-B949-1BD2A975F66A}"/>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AFA1EC3F-C889-8640-8FD9-C186F7E7E92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59398" name="TextBox 20">
              <a:extLst>
                <a:ext uri="{FF2B5EF4-FFF2-40B4-BE49-F238E27FC236}">
                  <a16:creationId xmlns:a16="http://schemas.microsoft.com/office/drawing/2014/main" id="{F7A158F7-04AA-B64B-9535-64CB4A9F7AAF}"/>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415443C9-4394-754B-81A3-9ADC41646155}" type="slidenum">
                <a:rPr lang="id-ID" altLang="en-US" sz="1200" b="1">
                  <a:solidFill>
                    <a:schemeClr val="bg1"/>
                  </a:solidFill>
                  <a:latin typeface="Raleway" panose="020B0503030101060003" pitchFamily="34" charset="77"/>
                </a:rPr>
                <a:pPr algn="ctr" eaLnBrk="1" hangingPunct="1"/>
                <a:t>35</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145916272"/>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9F7A318E-BFC3-214D-BBB9-9AC23A2D871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THE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HANDSHAKE</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pic>
        <p:nvPicPr>
          <p:cNvPr id="60418" name="Content Placeholder 2" descr="26.png">
            <a:extLst>
              <a:ext uri="{FF2B5EF4-FFF2-40B4-BE49-F238E27FC236}">
                <a16:creationId xmlns:a16="http://schemas.microsoft.com/office/drawing/2014/main" id="{A3A8CD97-4264-2D46-85B4-29516BADBBE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32472" r="-32472"/>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DA8AA52-237F-074E-95B5-65AF963D5400}"/>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60420" name="Group 8">
            <a:extLst>
              <a:ext uri="{FF2B5EF4-FFF2-40B4-BE49-F238E27FC236}">
                <a16:creationId xmlns:a16="http://schemas.microsoft.com/office/drawing/2014/main" id="{69A490B4-A560-BD4F-8D70-D676154B643D}"/>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1BE67C4D-2276-3A48-BFFC-CD99BE13527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0422" name="TextBox 20">
              <a:extLst>
                <a:ext uri="{FF2B5EF4-FFF2-40B4-BE49-F238E27FC236}">
                  <a16:creationId xmlns:a16="http://schemas.microsoft.com/office/drawing/2014/main" id="{EFDFD120-4976-8847-A656-3FC277DA5896}"/>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CC6006A2-3E58-9B47-9746-BB57835AD981}" type="slidenum">
                <a:rPr lang="id-ID" altLang="en-US" sz="1200" b="1">
                  <a:solidFill>
                    <a:schemeClr val="bg1"/>
                  </a:solidFill>
                  <a:latin typeface="Raleway" panose="020B0503030101060003" pitchFamily="34" charset="77"/>
                </a:rPr>
                <a:pPr algn="ctr" eaLnBrk="1" hangingPunct="1"/>
                <a:t>36</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824266852"/>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4">
            <a:extLst>
              <a:ext uri="{FF2B5EF4-FFF2-40B4-BE49-F238E27FC236}">
                <a16:creationId xmlns:a16="http://schemas.microsoft.com/office/drawing/2014/main" id="{6437BEE1-E5E4-7B4C-BE6D-38D116F2657F}"/>
              </a:ext>
            </a:extLst>
          </p:cNvPr>
          <p:cNvSpPr>
            <a:spLocks noChangeArrowheads="1"/>
          </p:cNvSpPr>
          <p:nvPr/>
        </p:nvSpPr>
        <p:spPr bwMode="auto">
          <a:xfrm>
            <a:off x="6096000" y="2178050"/>
            <a:ext cx="60960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150000"/>
              </a:lnSpc>
              <a:buClr>
                <a:srgbClr val="6B9EA5"/>
              </a:buClr>
              <a:buFont typeface="Calibri Light" panose="020F0302020204030204" pitchFamily="34" charset="0"/>
              <a:buAutoNum type="arabicPeriod"/>
            </a:pPr>
            <a:r>
              <a:rPr lang="en-US" altLang="en-US">
                <a:latin typeface="Arial" panose="020B0604020202020204" pitchFamily="34" charset="0"/>
                <a:cs typeface="Arial" panose="020B0604020202020204" pitchFamily="34" charset="0"/>
              </a:rPr>
              <a:t>EXTEND YOUR RIGHT HAND</a:t>
            </a:r>
          </a:p>
          <a:p>
            <a:pPr lvl="1" eaLnBrk="1" hangingPunct="1">
              <a:lnSpc>
                <a:spcPct val="150000"/>
              </a:lnSpc>
              <a:buClr>
                <a:srgbClr val="6B9EA5"/>
              </a:buClr>
              <a:buFont typeface="Calibri Light" panose="020F0302020204030204" pitchFamily="34" charset="0"/>
              <a:buAutoNum type="arabicPeriod"/>
            </a:pPr>
            <a:r>
              <a:rPr lang="en-US" altLang="en-US">
                <a:latin typeface="Arial" panose="020B0604020202020204" pitchFamily="34" charset="0"/>
                <a:cs typeface="Arial" panose="020B0604020202020204" pitchFamily="34" charset="0"/>
              </a:rPr>
              <a:t>FULL PALM TO PALM GRIP</a:t>
            </a:r>
          </a:p>
          <a:p>
            <a:pPr lvl="1" eaLnBrk="1" hangingPunct="1">
              <a:lnSpc>
                <a:spcPct val="150000"/>
              </a:lnSpc>
              <a:buClr>
                <a:srgbClr val="6B9EA5"/>
              </a:buClr>
              <a:buFont typeface="Calibri Light" panose="020F0302020204030204" pitchFamily="34" charset="0"/>
              <a:buAutoNum type="arabicPeriod"/>
            </a:pPr>
            <a:r>
              <a:rPr lang="en-US" altLang="en-US">
                <a:latin typeface="Arial" panose="020B0604020202020204" pitchFamily="34" charset="0"/>
                <a:cs typeface="Arial" panose="020B0604020202020204" pitchFamily="34" charset="0"/>
              </a:rPr>
              <a:t>SHOULDERS SQUARE</a:t>
            </a:r>
          </a:p>
          <a:p>
            <a:pPr lvl="1" eaLnBrk="1" hangingPunct="1">
              <a:lnSpc>
                <a:spcPct val="150000"/>
              </a:lnSpc>
              <a:buClr>
                <a:srgbClr val="6B9EA5"/>
              </a:buClr>
              <a:buFont typeface="Calibri Light" panose="020F0302020204030204" pitchFamily="34" charset="0"/>
              <a:buAutoNum type="arabicPeriod"/>
            </a:pPr>
            <a:r>
              <a:rPr lang="en-US" altLang="en-US">
                <a:latin typeface="Arial" panose="020B0604020202020204" pitchFamily="34" charset="0"/>
                <a:cs typeface="Arial" panose="020B0604020202020204" pitchFamily="34" charset="0"/>
              </a:rPr>
              <a:t>LEAN IN</a:t>
            </a:r>
          </a:p>
          <a:p>
            <a:pPr lvl="1" eaLnBrk="1" hangingPunct="1">
              <a:lnSpc>
                <a:spcPct val="150000"/>
              </a:lnSpc>
              <a:buClr>
                <a:srgbClr val="6B9EA5"/>
              </a:buClr>
              <a:buFont typeface="Calibri Light" panose="020F0302020204030204" pitchFamily="34" charset="0"/>
              <a:buAutoNum type="arabicPeriod"/>
            </a:pPr>
            <a:r>
              <a:rPr lang="en-US" altLang="en-US">
                <a:latin typeface="Arial" panose="020B0604020202020204" pitchFamily="34" charset="0"/>
                <a:cs typeface="Arial" panose="020B0604020202020204" pitchFamily="34" charset="0"/>
              </a:rPr>
              <a:t>SHAKE FIRMLY</a:t>
            </a:r>
          </a:p>
        </p:txBody>
      </p:sp>
      <p:sp>
        <p:nvSpPr>
          <p:cNvPr id="61442" name="Rectangle 29">
            <a:extLst>
              <a:ext uri="{FF2B5EF4-FFF2-40B4-BE49-F238E27FC236}">
                <a16:creationId xmlns:a16="http://schemas.microsoft.com/office/drawing/2014/main" id="{03B87874-F7E2-374C-94BC-87CB3FC795A6}"/>
              </a:ext>
            </a:extLst>
          </p:cNvPr>
          <p:cNvSpPr>
            <a:spLocks noChangeArrowheads="1"/>
          </p:cNvSpPr>
          <p:nvPr/>
        </p:nvSpPr>
        <p:spPr bwMode="auto">
          <a:xfrm>
            <a:off x="6197600" y="1042988"/>
            <a:ext cx="5281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THE PROFESSIONAL</a:t>
            </a:r>
            <a:r>
              <a:rPr lang="en-US" altLang="en-US" sz="2400" b="1">
                <a:solidFill>
                  <a:srgbClr val="6B9EA5"/>
                </a:solidFill>
                <a:latin typeface="Arial" panose="020B0604020202020204" pitchFamily="34" charset="0"/>
                <a:cs typeface="Arial" panose="020B0604020202020204" pitchFamily="34" charset="0"/>
              </a:rPr>
              <a:t>HANDSHAKE</a:t>
            </a:r>
            <a:endParaRPr lang="en-US" altLang="en-US" sz="2400">
              <a:solidFill>
                <a:srgbClr val="6B9EA5"/>
              </a:solidFill>
              <a:latin typeface="Arial" panose="020B0604020202020204" pitchFamily="34" charset="0"/>
              <a:cs typeface="Arial" panose="020B0604020202020204" pitchFamily="34" charset="0"/>
            </a:endParaRPr>
          </a:p>
        </p:txBody>
      </p:sp>
      <p:pic>
        <p:nvPicPr>
          <p:cNvPr id="61443" name="Picture Placeholder 2" descr="229.png">
            <a:extLst>
              <a:ext uri="{FF2B5EF4-FFF2-40B4-BE49-F238E27FC236}">
                <a16:creationId xmlns:a16="http://schemas.microsoft.com/office/drawing/2014/main" id="{194330F5-132A-DE4A-A395-9C89BA30762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465" b="9465"/>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6C270B0-5E52-DD4F-8B8C-3E6ADC0B55EC}"/>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61445" name="Group 8">
            <a:extLst>
              <a:ext uri="{FF2B5EF4-FFF2-40B4-BE49-F238E27FC236}">
                <a16:creationId xmlns:a16="http://schemas.microsoft.com/office/drawing/2014/main" id="{A0548778-56EE-4144-AC90-4655843F0077}"/>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9265B428-4433-044B-A930-3ACBD2C8C41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1447" name="TextBox 20">
              <a:extLst>
                <a:ext uri="{FF2B5EF4-FFF2-40B4-BE49-F238E27FC236}">
                  <a16:creationId xmlns:a16="http://schemas.microsoft.com/office/drawing/2014/main" id="{9188E2FE-4AED-9143-B345-4F9CC483CF93}"/>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11A21A1-0657-6740-AD73-C165BED630CE}" type="slidenum">
                <a:rPr lang="id-ID" altLang="en-US" sz="1200" b="1">
                  <a:solidFill>
                    <a:schemeClr val="bg1"/>
                  </a:solidFill>
                  <a:latin typeface="Raleway" panose="020B0503030101060003" pitchFamily="34" charset="77"/>
                </a:rPr>
                <a:pPr algn="ctr" eaLnBrk="1" hangingPunct="1"/>
                <a:t>37</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1287767694"/>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308048CE-702A-AB42-9B9B-9D04B7FAA146}"/>
              </a:ext>
            </a:extLst>
          </p:cNvPr>
          <p:cNvSpPr txBox="1">
            <a:spLocks/>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0000"/>
              </a:lnSpc>
            </a:pPr>
            <a:r>
              <a:rPr lang="en-US" altLang="en-US" sz="4400" b="1">
                <a:latin typeface="Arial" panose="020B0604020202020204" pitchFamily="34" charset="0"/>
                <a:cs typeface="Arial" panose="020B0604020202020204" pitchFamily="34" charset="0"/>
              </a:rPr>
              <a:t>THE PROFESSIONAL</a:t>
            </a:r>
            <a:r>
              <a:rPr lang="en-US" altLang="en-US" sz="4400" b="1">
                <a:solidFill>
                  <a:srgbClr val="6B9EA5"/>
                </a:solidFill>
                <a:latin typeface="Arial" panose="020B0604020202020204" pitchFamily="34" charset="0"/>
                <a:cs typeface="Arial" panose="020B0604020202020204" pitchFamily="34" charset="0"/>
              </a:rPr>
              <a:t> HANDSHAKE</a:t>
            </a:r>
            <a:br>
              <a:rPr lang="en-US" altLang="en-US" sz="4400">
                <a:solidFill>
                  <a:srgbClr val="6B9EA5"/>
                </a:solidFill>
                <a:latin typeface="Arial" panose="020B0604020202020204" pitchFamily="34" charset="0"/>
                <a:cs typeface="Arial" panose="020B0604020202020204" pitchFamily="34" charset="0"/>
              </a:rPr>
            </a:br>
            <a:endParaRPr lang="en-US" altLang="en-US" sz="4400">
              <a:latin typeface="Calibri Light" panose="020F0302020204030204" pitchFamily="34" charset="0"/>
            </a:endParaRPr>
          </a:p>
        </p:txBody>
      </p:sp>
      <p:pic>
        <p:nvPicPr>
          <p:cNvPr id="6" name="Picture Placeholder 5" descr="23.png">
            <a:extLst>
              <a:ext uri="{FF2B5EF4-FFF2-40B4-BE49-F238E27FC236}">
                <a16:creationId xmlns:a16="http://schemas.microsoft.com/office/drawing/2014/main" id="{30BA68A7-3604-7F4D-B60F-89DA24F39E7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9672" r="9672"/>
          <a:stretch>
            <a:fillRect/>
          </a:stretch>
        </p:blipFill>
        <p:spPr>
          <a:xfrm>
            <a:off x="1871663" y="1176338"/>
            <a:ext cx="4057650" cy="5030787"/>
          </a:xfrm>
        </p:spPr>
      </p:pic>
      <p:pic>
        <p:nvPicPr>
          <p:cNvPr id="7" name="Picture Placeholder 6" descr="24.png">
            <a:extLst>
              <a:ext uri="{FF2B5EF4-FFF2-40B4-BE49-F238E27FC236}">
                <a16:creationId xmlns:a16="http://schemas.microsoft.com/office/drawing/2014/main" id="{0AE1CA7C-EDBE-3C40-BFB6-F433922FBCC0}"/>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9709" r="9709"/>
          <a:stretch>
            <a:fillRect/>
          </a:stretch>
        </p:blipFill>
        <p:spPr>
          <a:xfrm>
            <a:off x="6262688" y="1176338"/>
            <a:ext cx="4057650" cy="5030787"/>
          </a:xfrm>
        </p:spPr>
      </p:pic>
      <p:sp>
        <p:nvSpPr>
          <p:cNvPr id="5" name="Rectangle 4">
            <a:extLst>
              <a:ext uri="{FF2B5EF4-FFF2-40B4-BE49-F238E27FC236}">
                <a16:creationId xmlns:a16="http://schemas.microsoft.com/office/drawing/2014/main" id="{D4ED1318-AE53-5747-9920-398817E24197}"/>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62469" name="Group 8">
            <a:extLst>
              <a:ext uri="{FF2B5EF4-FFF2-40B4-BE49-F238E27FC236}">
                <a16:creationId xmlns:a16="http://schemas.microsoft.com/office/drawing/2014/main" id="{DD5698D0-5DD7-4E40-9EBD-C387BB8168E7}"/>
              </a:ext>
            </a:extLst>
          </p:cNvPr>
          <p:cNvGrpSpPr>
            <a:grpSpLocks/>
          </p:cNvGrpSpPr>
          <p:nvPr/>
        </p:nvGrpSpPr>
        <p:grpSpPr bwMode="auto">
          <a:xfrm>
            <a:off x="11736388" y="9525"/>
            <a:ext cx="455612" cy="368300"/>
            <a:chOff x="11736780" y="8736"/>
            <a:chExt cx="455819" cy="369296"/>
          </a:xfrm>
        </p:grpSpPr>
        <p:sp>
          <p:nvSpPr>
            <p:cNvPr id="9" name="Teardrop 8">
              <a:extLst>
                <a:ext uri="{FF2B5EF4-FFF2-40B4-BE49-F238E27FC236}">
                  <a16:creationId xmlns:a16="http://schemas.microsoft.com/office/drawing/2014/main" id="{6173F979-B5C0-6544-8E9D-2F18AA874B3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2471" name="TextBox 20">
              <a:extLst>
                <a:ext uri="{FF2B5EF4-FFF2-40B4-BE49-F238E27FC236}">
                  <a16:creationId xmlns:a16="http://schemas.microsoft.com/office/drawing/2014/main" id="{4F0F9CC5-6914-0A4A-8C4D-8D220A7918F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F510CAC1-4238-3941-99EA-AF3512135F42}" type="slidenum">
                <a:rPr lang="id-ID" altLang="en-US" sz="1200" b="1">
                  <a:solidFill>
                    <a:schemeClr val="bg1"/>
                  </a:solidFill>
                  <a:latin typeface="Raleway" panose="020B0503030101060003" pitchFamily="34" charset="77"/>
                </a:rPr>
                <a:pPr algn="ctr" eaLnBrk="1" hangingPunct="1"/>
                <a:t>38</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114710532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89" name="Group 4">
            <a:extLst>
              <a:ext uri="{FF2B5EF4-FFF2-40B4-BE49-F238E27FC236}">
                <a16:creationId xmlns:a16="http://schemas.microsoft.com/office/drawing/2014/main" id="{58A138BC-2F6B-9D48-9F47-37AEE71F2711}"/>
              </a:ext>
            </a:extLst>
          </p:cNvPr>
          <p:cNvGrpSpPr>
            <a:grpSpLocks/>
          </p:cNvGrpSpPr>
          <p:nvPr/>
        </p:nvGrpSpPr>
        <p:grpSpPr bwMode="auto">
          <a:xfrm>
            <a:off x="666750" y="271463"/>
            <a:ext cx="10858500" cy="6858000"/>
            <a:chOff x="667503" y="0"/>
            <a:chExt cx="10856993" cy="6858000"/>
          </a:xfrm>
        </p:grpSpPr>
        <p:pic>
          <p:nvPicPr>
            <p:cNvPr id="63503" name="Picture 2" descr="A flat screen tv sitting in front of a television&#10;&#10;Description generated with very high confidence">
              <a:extLst>
                <a:ext uri="{FF2B5EF4-FFF2-40B4-BE49-F238E27FC236}">
                  <a16:creationId xmlns:a16="http://schemas.microsoft.com/office/drawing/2014/main" id="{A812053D-E2F5-024F-8E4A-0F47ED39E1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7503" y="0"/>
              <a:ext cx="1085699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3E969A0-5755-4D4D-9B26-0C3EBBDEAFD3}"/>
                </a:ext>
              </a:extLst>
            </p:cNvPr>
            <p:cNvSpPr/>
            <p:nvPr/>
          </p:nvSpPr>
          <p:spPr>
            <a:xfrm>
              <a:off x="2792871" y="1358900"/>
              <a:ext cx="6647527" cy="415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grpSp>
        <p:nvGrpSpPr>
          <p:cNvPr id="63490" name="Group 5">
            <a:extLst>
              <a:ext uri="{FF2B5EF4-FFF2-40B4-BE49-F238E27FC236}">
                <a16:creationId xmlns:a16="http://schemas.microsoft.com/office/drawing/2014/main" id="{36BD0FD3-578F-4547-A012-51762D5347B1}"/>
              </a:ext>
            </a:extLst>
          </p:cNvPr>
          <p:cNvGrpSpPr>
            <a:grpSpLocks/>
          </p:cNvGrpSpPr>
          <p:nvPr/>
        </p:nvGrpSpPr>
        <p:grpSpPr bwMode="auto">
          <a:xfrm>
            <a:off x="68263" y="6557963"/>
            <a:ext cx="12018962" cy="265112"/>
            <a:chOff x="67859" y="6557854"/>
            <a:chExt cx="12018579" cy="265174"/>
          </a:xfrm>
        </p:grpSpPr>
        <p:sp>
          <p:nvSpPr>
            <p:cNvPr id="7" name="Rectangle 6">
              <a:extLst>
                <a:ext uri="{FF2B5EF4-FFF2-40B4-BE49-F238E27FC236}">
                  <a16:creationId xmlns:a16="http://schemas.microsoft.com/office/drawing/2014/main" id="{01D12F61-71DD-C04A-9F26-06E0A230DB46}"/>
                </a:ext>
              </a:extLst>
            </p:cNvPr>
            <p:cNvSpPr/>
            <p:nvPr/>
          </p:nvSpPr>
          <p:spPr>
            <a:xfrm>
              <a:off x="67859" y="6607078"/>
              <a:ext cx="184144" cy="215950"/>
            </a:xfrm>
            <a:prstGeom prst="rect">
              <a:avLst/>
            </a:prstGeom>
          </p:spPr>
          <p:txBody>
            <a:bodyPr wrap="none">
              <a:spAutoFit/>
            </a:bodyPr>
            <a:lstStyle/>
            <a:p>
              <a:pPr eaLnBrk="1" fontAlgn="auto" hangingPunct="1">
                <a:spcBef>
                  <a:spcPts val="0"/>
                </a:spcBef>
                <a:spcAft>
                  <a:spcPts val="0"/>
                </a:spcAft>
                <a:defRPr/>
              </a:pP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63498" name="Group 45">
              <a:extLst>
                <a:ext uri="{FF2B5EF4-FFF2-40B4-BE49-F238E27FC236}">
                  <a16:creationId xmlns:a16="http://schemas.microsoft.com/office/drawing/2014/main" id="{F9CA6F4F-8FCA-BF4D-A0EE-9767BE94D9B8}"/>
                </a:ext>
              </a:extLst>
            </p:cNvPr>
            <p:cNvGrpSpPr>
              <a:grpSpLocks/>
            </p:cNvGrpSpPr>
            <p:nvPr/>
          </p:nvGrpSpPr>
          <p:grpSpPr bwMode="auto">
            <a:xfrm>
              <a:off x="11548792" y="6557854"/>
              <a:ext cx="537646" cy="244340"/>
              <a:chOff x="0" y="0"/>
              <a:chExt cx="1044665" cy="474758"/>
            </a:xfrm>
          </p:grpSpPr>
          <p:sp>
            <p:nvSpPr>
              <p:cNvPr id="9" name="Shape 41">
                <a:extLst>
                  <a:ext uri="{FF2B5EF4-FFF2-40B4-BE49-F238E27FC236}">
                    <a16:creationId xmlns:a16="http://schemas.microsoft.com/office/drawing/2014/main" id="{6AF956DF-9B50-C842-A926-678027D9981F}"/>
                  </a:ext>
                </a:extLst>
              </p:cNvPr>
              <p:cNvSpPr/>
              <p:nvPr/>
            </p:nvSpPr>
            <p:spPr>
              <a:xfrm>
                <a:off x="569657" y="3084"/>
                <a:ext cx="475008" cy="47204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a:ext uri="{FF2B5EF4-FFF2-40B4-BE49-F238E27FC236}">
                    <a16:creationId xmlns:a16="http://schemas.microsoft.com/office/drawing/2014/main" id="{7B76BFFB-4F1D-E745-A417-3ECF2F407EBA}"/>
                  </a:ext>
                </a:extLst>
              </p:cNvPr>
              <p:cNvSpPr/>
              <p:nvPr/>
            </p:nvSpPr>
            <p:spPr>
              <a:xfrm rot="5400000">
                <a:off x="719223" y="155825"/>
                <a:ext cx="240651" cy="157309"/>
              </a:xfrm>
              <a:prstGeom prst="triangle">
                <a:avLst/>
              </a:prstGeom>
              <a:solidFill>
                <a:schemeClr val="accent6">
                  <a:lumMod val="50000"/>
                </a:schemeClr>
              </a:solidFill>
              <a:ln w="12700" cap="flat">
                <a:noFill/>
                <a:miter lim="4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3501" name="Shape 43">
                <a:extLst>
                  <a:ext uri="{FF2B5EF4-FFF2-40B4-BE49-F238E27FC236}">
                    <a16:creationId xmlns:a16="http://schemas.microsoft.com/office/drawing/2014/main" id="{3570C0D4-A9DD-E44F-AC43-227757B553AC}"/>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63502" name="Shape 44">
                <a:hlinkClick r:id="" action="ppaction://hlinkshowjump?jump=previousslide"/>
                <a:extLst>
                  <a:ext uri="{FF2B5EF4-FFF2-40B4-BE49-F238E27FC236}">
                    <a16:creationId xmlns:a16="http://schemas.microsoft.com/office/drawing/2014/main" id="{3746D221-1D99-F143-9508-884580FCCF82}"/>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63491" name="Group 12">
            <a:extLst>
              <a:ext uri="{FF2B5EF4-FFF2-40B4-BE49-F238E27FC236}">
                <a16:creationId xmlns:a16="http://schemas.microsoft.com/office/drawing/2014/main" id="{CA3206F1-B8E3-A744-896F-3FFA319FE1E9}"/>
              </a:ext>
            </a:extLst>
          </p:cNvPr>
          <p:cNvGrpSpPr>
            <a:grpSpLocks/>
          </p:cNvGrpSpPr>
          <p:nvPr/>
        </p:nvGrpSpPr>
        <p:grpSpPr bwMode="auto">
          <a:xfrm>
            <a:off x="11682413" y="9525"/>
            <a:ext cx="455612" cy="368300"/>
            <a:chOff x="11736780" y="8736"/>
            <a:chExt cx="455819" cy="369296"/>
          </a:xfrm>
        </p:grpSpPr>
        <p:sp>
          <p:nvSpPr>
            <p:cNvPr id="14" name="Teardrop 13">
              <a:extLst>
                <a:ext uri="{FF2B5EF4-FFF2-40B4-BE49-F238E27FC236}">
                  <a16:creationId xmlns:a16="http://schemas.microsoft.com/office/drawing/2014/main" id="{7E387D4C-8676-884A-BBDD-546344FF4AE1}"/>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3496" name="TextBox 14">
              <a:extLst>
                <a:ext uri="{FF2B5EF4-FFF2-40B4-BE49-F238E27FC236}">
                  <a16:creationId xmlns:a16="http://schemas.microsoft.com/office/drawing/2014/main" id="{3FDF5DCD-633C-2943-A27A-6E4F13DA5BAA}"/>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05742D6C-891A-0045-82FE-0281B8030471}" type="slidenum">
                <a:rPr lang="id-ID" altLang="en-US" sz="1200" b="1">
                  <a:solidFill>
                    <a:schemeClr val="bg1"/>
                  </a:solidFill>
                  <a:latin typeface="Raleway" panose="020B0503030101060003" pitchFamily="34" charset="77"/>
                </a:rPr>
                <a:pPr algn="ctr" eaLnBrk="1" hangingPunct="1"/>
                <a:t>39</a:t>
              </a:fld>
              <a:endParaRPr lang="id-ID" altLang="en-US" sz="1200">
                <a:solidFill>
                  <a:schemeClr val="bg1"/>
                </a:solidFill>
                <a:latin typeface="Raleway" panose="020B0503030101060003" pitchFamily="34" charset="77"/>
              </a:endParaRPr>
            </a:p>
          </p:txBody>
        </p:sp>
      </p:grpSp>
      <p:sp>
        <p:nvSpPr>
          <p:cNvPr id="63492" name="Rectangle 15">
            <a:extLst>
              <a:ext uri="{FF2B5EF4-FFF2-40B4-BE49-F238E27FC236}">
                <a16:creationId xmlns:a16="http://schemas.microsoft.com/office/drawing/2014/main" id="{05405EEC-3D35-8A45-94BE-B2E4CBC16ED9}"/>
              </a:ext>
            </a:extLst>
          </p:cNvPr>
          <p:cNvSpPr>
            <a:spLocks noChangeArrowheads="1"/>
          </p:cNvSpPr>
          <p:nvPr/>
        </p:nvSpPr>
        <p:spPr bwMode="auto">
          <a:xfrm>
            <a:off x="3389313" y="409575"/>
            <a:ext cx="54054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800" b="1">
                <a:latin typeface="Arial" panose="020B0604020202020204" pitchFamily="34" charset="0"/>
              </a:rPr>
              <a:t>PROFESSIONAL </a:t>
            </a:r>
            <a:r>
              <a:rPr lang="en-US" altLang="en-US" sz="2800" b="1">
                <a:solidFill>
                  <a:srgbClr val="6B9EA5"/>
                </a:solidFill>
                <a:latin typeface="Arial" panose="020B0604020202020204" pitchFamily="34" charset="0"/>
              </a:rPr>
              <a:t>HANDSHAKE</a:t>
            </a:r>
            <a:endParaRPr lang="en-US" altLang="en-US" sz="2800">
              <a:solidFill>
                <a:srgbClr val="6B9EA5"/>
              </a:solidFill>
            </a:endParaRPr>
          </a:p>
        </p:txBody>
      </p:sp>
      <p:pic>
        <p:nvPicPr>
          <p:cNvPr id="2" name="-k6FaKXSdlY?feature=oembed">
            <a:hlinkClick r:id="" action="ppaction://media"/>
            <a:extLst>
              <a:ext uri="{FF2B5EF4-FFF2-40B4-BE49-F238E27FC236}">
                <a16:creationId xmlns:a16="http://schemas.microsoft.com/office/drawing/2014/main" id="{7FAF5738-BEA3-1E46-BEF1-377959BC1A38}"/>
              </a:ext>
            </a:extLst>
          </p:cNvPr>
          <p:cNvPicPr>
            <a:picLocks noRot="1" noChangeAspect="1" noChangeArrowheads="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3275013" y="1608138"/>
            <a:ext cx="56134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228FAE71-D02C-124C-A938-AF58A14E874B}"/>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8840776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36">
            <a:extLst>
              <a:ext uri="{FF2B5EF4-FFF2-40B4-BE49-F238E27FC236}">
                <a16:creationId xmlns:a16="http://schemas.microsoft.com/office/drawing/2014/main" id="{6417B6C5-F20C-6443-9845-9F38FCBA95FD}"/>
              </a:ext>
            </a:extLst>
          </p:cNvPr>
          <p:cNvSpPr>
            <a:spLocks noChangeArrowheads="1"/>
          </p:cNvSpPr>
          <p:nvPr/>
        </p:nvSpPr>
        <p:spPr bwMode="auto">
          <a:xfrm>
            <a:off x="792473" y="2938176"/>
            <a:ext cx="45253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dirty="0">
                <a:latin typeface="Arial" panose="020B0604020202020204" pitchFamily="34" charset="0"/>
                <a:cs typeface="Arial" panose="020B0604020202020204" pitchFamily="34" charset="0"/>
              </a:rPr>
              <a:t>TODAY’S </a:t>
            </a:r>
            <a:r>
              <a:rPr lang="en-US" altLang="en-US" sz="3200" b="1" dirty="0">
                <a:solidFill>
                  <a:srgbClr val="6B9EA5"/>
                </a:solidFill>
                <a:latin typeface="Arial" panose="020B0604020202020204" pitchFamily="34" charset="0"/>
                <a:cs typeface="Arial" panose="020B0604020202020204" pitchFamily="34" charset="0"/>
              </a:rPr>
              <a:t>WORKSHOP</a:t>
            </a:r>
            <a:endParaRPr lang="en-US" altLang="en-US" sz="3200" dirty="0">
              <a:solidFill>
                <a:srgbClr val="6B9EA5"/>
              </a:solidFill>
              <a:latin typeface="Arial" panose="020B0604020202020204" pitchFamily="34" charset="0"/>
              <a:cs typeface="Arial" panose="020B0604020202020204" pitchFamily="34" charset="0"/>
            </a:endParaRPr>
          </a:p>
        </p:txBody>
      </p:sp>
      <p:grpSp>
        <p:nvGrpSpPr>
          <p:cNvPr id="12290" name="Group 23">
            <a:extLst>
              <a:ext uri="{FF2B5EF4-FFF2-40B4-BE49-F238E27FC236}">
                <a16:creationId xmlns:a16="http://schemas.microsoft.com/office/drawing/2014/main" id="{6E76157D-0DFF-954F-B640-14CD3F90D66C}"/>
              </a:ext>
            </a:extLst>
          </p:cNvPr>
          <p:cNvGrpSpPr>
            <a:grpSpLocks/>
          </p:cNvGrpSpPr>
          <p:nvPr/>
        </p:nvGrpSpPr>
        <p:grpSpPr bwMode="auto">
          <a:xfrm>
            <a:off x="68263" y="6557963"/>
            <a:ext cx="12018962" cy="279400"/>
            <a:chOff x="67859" y="6557854"/>
            <a:chExt cx="12018579" cy="280592"/>
          </a:xfrm>
        </p:grpSpPr>
        <p:sp>
          <p:nvSpPr>
            <p:cNvPr id="25" name="Rectangle 24">
              <a:extLst>
                <a:ext uri="{FF2B5EF4-FFF2-40B4-BE49-F238E27FC236}">
                  <a16:creationId xmlns:a16="http://schemas.microsoft.com/office/drawing/2014/main" id="{7D89686F-D8CA-9048-A3AA-156C4DB3D270}"/>
                </a:ext>
              </a:extLst>
            </p:cNvPr>
            <p:cNvSpPr/>
            <p:nvPr/>
          </p:nvSpPr>
          <p:spPr>
            <a:xfrm>
              <a:off x="67859" y="6607276"/>
              <a:ext cx="2112895" cy="231170"/>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2297" name="Group 45">
              <a:extLst>
                <a:ext uri="{FF2B5EF4-FFF2-40B4-BE49-F238E27FC236}">
                  <a16:creationId xmlns:a16="http://schemas.microsoft.com/office/drawing/2014/main" id="{E5ACB662-26D9-5041-942C-15B2B12229C5}"/>
                </a:ext>
              </a:extLst>
            </p:cNvPr>
            <p:cNvGrpSpPr>
              <a:grpSpLocks/>
            </p:cNvGrpSpPr>
            <p:nvPr/>
          </p:nvGrpSpPr>
          <p:grpSpPr bwMode="auto">
            <a:xfrm>
              <a:off x="11548792" y="6557854"/>
              <a:ext cx="537646" cy="244340"/>
              <a:chOff x="0" y="0"/>
              <a:chExt cx="1044665" cy="474758"/>
            </a:xfrm>
          </p:grpSpPr>
          <p:sp>
            <p:nvSpPr>
              <p:cNvPr id="27" name="Shape 41">
                <a:extLst>
                  <a:ext uri="{FF2B5EF4-FFF2-40B4-BE49-F238E27FC236}">
                    <a16:creationId xmlns:a16="http://schemas.microsoft.com/office/drawing/2014/main" id="{34BE6D5F-2DCB-7843-AEF0-1048753AA46E}"/>
                  </a:ext>
                </a:extLst>
              </p:cNvPr>
              <p:cNvSpPr/>
              <p:nvPr/>
            </p:nvSpPr>
            <p:spPr>
              <a:xfrm>
                <a:off x="569657" y="3097"/>
                <a:ext cx="475008" cy="4708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9" name="Shape 42">
                <a:hlinkClick r:id="" action="ppaction://hlinkshowjump?jump=nextslide"/>
                <a:extLst>
                  <a:ext uri="{FF2B5EF4-FFF2-40B4-BE49-F238E27FC236}">
                    <a16:creationId xmlns:a16="http://schemas.microsoft.com/office/drawing/2014/main" id="{5F36A26F-F125-B543-A51B-06C3294CD98C}"/>
                  </a:ext>
                </a:extLst>
              </p:cNvPr>
              <p:cNvSpPr/>
              <p:nvPr/>
            </p:nvSpPr>
            <p:spPr>
              <a:xfrm rot="5400000">
                <a:off x="718738" y="156770"/>
                <a:ext cx="241621"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2300" name="Shape 43">
                <a:extLst>
                  <a:ext uri="{FF2B5EF4-FFF2-40B4-BE49-F238E27FC236}">
                    <a16:creationId xmlns:a16="http://schemas.microsoft.com/office/drawing/2014/main" id="{20E8DE3C-7379-EB47-AB33-74C59210B44C}"/>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2301" name="Shape 44">
                <a:hlinkClick r:id="" action="ppaction://hlinkshowjump?jump=previousslide"/>
                <a:extLst>
                  <a:ext uri="{FF2B5EF4-FFF2-40B4-BE49-F238E27FC236}">
                    <a16:creationId xmlns:a16="http://schemas.microsoft.com/office/drawing/2014/main" id="{AE37EEE0-D5FE-624D-BE5F-4BEFE6461B96}"/>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12291" name="Group 33">
            <a:extLst>
              <a:ext uri="{FF2B5EF4-FFF2-40B4-BE49-F238E27FC236}">
                <a16:creationId xmlns:a16="http://schemas.microsoft.com/office/drawing/2014/main" id="{6E54E509-E4F2-184E-854C-FBC6F807C385}"/>
              </a:ext>
            </a:extLst>
          </p:cNvPr>
          <p:cNvGrpSpPr>
            <a:grpSpLocks/>
          </p:cNvGrpSpPr>
          <p:nvPr/>
        </p:nvGrpSpPr>
        <p:grpSpPr bwMode="auto">
          <a:xfrm>
            <a:off x="11736388" y="9525"/>
            <a:ext cx="455612" cy="368300"/>
            <a:chOff x="11736780" y="8736"/>
            <a:chExt cx="455819" cy="369296"/>
          </a:xfrm>
        </p:grpSpPr>
        <p:sp>
          <p:nvSpPr>
            <p:cNvPr id="35" name="Teardrop 34">
              <a:extLst>
                <a:ext uri="{FF2B5EF4-FFF2-40B4-BE49-F238E27FC236}">
                  <a16:creationId xmlns:a16="http://schemas.microsoft.com/office/drawing/2014/main" id="{8EE84881-4A31-544B-A6B1-D9B8A79DD8E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12295" name="TextBox 35">
              <a:extLst>
                <a:ext uri="{FF2B5EF4-FFF2-40B4-BE49-F238E27FC236}">
                  <a16:creationId xmlns:a16="http://schemas.microsoft.com/office/drawing/2014/main" id="{F09E9245-F672-554A-984B-0C6D958C954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78779AEA-E2A2-D942-8FD5-949D27FC46EF}" type="slidenum">
                <a:rPr lang="id-ID" altLang="en-US" sz="1200" b="1">
                  <a:solidFill>
                    <a:schemeClr val="bg1"/>
                  </a:solidFill>
                  <a:latin typeface="Raleway" panose="020B0503030101060003" pitchFamily="34" charset="77"/>
                </a:rPr>
                <a:pPr algn="ctr" eaLnBrk="1" hangingPunct="1"/>
                <a:t>4</a:t>
              </a:fld>
              <a:endParaRPr lang="id-ID" altLang="en-US" sz="1200">
                <a:solidFill>
                  <a:schemeClr val="bg1"/>
                </a:solidFill>
                <a:latin typeface="Raleway" panose="020B0503030101060003" pitchFamily="34" charset="77"/>
              </a:endParaRPr>
            </a:p>
          </p:txBody>
        </p:sp>
      </p:grpSp>
      <p:sp>
        <p:nvSpPr>
          <p:cNvPr id="12292" name="Rectangle 38">
            <a:extLst>
              <a:ext uri="{FF2B5EF4-FFF2-40B4-BE49-F238E27FC236}">
                <a16:creationId xmlns:a16="http://schemas.microsoft.com/office/drawing/2014/main" id="{246DD07D-5625-2048-B225-DD4B2B359D04}"/>
              </a:ext>
            </a:extLst>
          </p:cNvPr>
          <p:cNvSpPr>
            <a:spLocks noChangeArrowheads="1"/>
          </p:cNvSpPr>
          <p:nvPr/>
        </p:nvSpPr>
        <p:spPr bwMode="auto">
          <a:xfrm>
            <a:off x="747713" y="3475038"/>
            <a:ext cx="4746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CA" altLang="en-US" sz="3200">
                <a:latin typeface="Arial" panose="020B0604020202020204" pitchFamily="34" charset="0"/>
                <a:cs typeface="Arial" panose="020B0604020202020204" pitchFamily="34" charset="0"/>
              </a:rPr>
              <a:t>Greetings &amp; Handshakes</a:t>
            </a:r>
          </a:p>
        </p:txBody>
      </p:sp>
      <p:pic>
        <p:nvPicPr>
          <p:cNvPr id="7" name="Picture Placeholder 6" descr="98.png">
            <a:extLst>
              <a:ext uri="{FF2B5EF4-FFF2-40B4-BE49-F238E27FC236}">
                <a16:creationId xmlns:a16="http://schemas.microsoft.com/office/drawing/2014/main" id="{5E229B2F-C11E-A44D-B135-354FC22DCE0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47" r="1947"/>
          <a:stretch>
            <a:fillRect/>
          </a:stretch>
        </p:blipFill>
        <p:spPr/>
      </p:pic>
    </p:spTree>
    <p:extLst>
      <p:ext uri="{BB962C8B-B14F-4D97-AF65-F5344CB8AC3E}">
        <p14:creationId xmlns:p14="http://schemas.microsoft.com/office/powerpoint/2010/main" val="195656538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Placeholder 3" descr="94.png">
            <a:extLst>
              <a:ext uri="{FF2B5EF4-FFF2-40B4-BE49-F238E27FC236}">
                <a16:creationId xmlns:a16="http://schemas.microsoft.com/office/drawing/2014/main" id="{84B8157D-2FAB-344E-B79E-E846FC141BD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13" b="7813"/>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CEDFCB34-F9BB-B444-A3F3-4909D0C9937C}"/>
              </a:ext>
            </a:extLst>
          </p:cNvPr>
          <p:cNvSpPr/>
          <p:nvPr/>
        </p:nvSpPr>
        <p:spPr>
          <a:xfrm>
            <a:off x="1588" y="0"/>
            <a:ext cx="12188825" cy="6858000"/>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dirty="0"/>
          </a:p>
        </p:txBody>
      </p:sp>
      <p:sp>
        <p:nvSpPr>
          <p:cNvPr id="65539" name="Rectangle 5">
            <a:extLst>
              <a:ext uri="{FF2B5EF4-FFF2-40B4-BE49-F238E27FC236}">
                <a16:creationId xmlns:a16="http://schemas.microsoft.com/office/drawing/2014/main" id="{8E9D92D5-0E0A-8247-A3DC-922B6F188D67}"/>
              </a:ext>
            </a:extLst>
          </p:cNvPr>
          <p:cNvSpPr>
            <a:spLocks noChangeArrowheads="1"/>
          </p:cNvSpPr>
          <p:nvPr/>
        </p:nvSpPr>
        <p:spPr bwMode="auto">
          <a:xfrm>
            <a:off x="2309813" y="3013075"/>
            <a:ext cx="75723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800" b="1">
                <a:solidFill>
                  <a:schemeClr val="bg1"/>
                </a:solidFill>
                <a:latin typeface="Arial" panose="020B0604020202020204" pitchFamily="34" charset="0"/>
                <a:cs typeface="Arial" panose="020B0604020202020204" pitchFamily="34" charset="0"/>
              </a:rPr>
              <a:t>WORKPLACE DECORUM</a:t>
            </a:r>
          </a:p>
        </p:txBody>
      </p:sp>
    </p:spTree>
    <p:extLst>
      <p:ext uri="{BB962C8B-B14F-4D97-AF65-F5344CB8AC3E}">
        <p14:creationId xmlns:p14="http://schemas.microsoft.com/office/powerpoint/2010/main" val="4143892831"/>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Placeholder 2">
            <a:extLst>
              <a:ext uri="{FF2B5EF4-FFF2-40B4-BE49-F238E27FC236}">
                <a16:creationId xmlns:a16="http://schemas.microsoft.com/office/drawing/2014/main" id="{39CAF5EE-6BD5-8E47-B7BF-CA7D34D2C52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bwMode="auto">
          <a:xfrm>
            <a:off x="539750" y="1905000"/>
            <a:ext cx="4562475" cy="304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4">
            <a:extLst>
              <a:ext uri="{FF2B5EF4-FFF2-40B4-BE49-F238E27FC236}">
                <a16:creationId xmlns:a16="http://schemas.microsoft.com/office/drawing/2014/main" id="{48A2832C-9A0D-7E4D-84A4-64D16D09DCDF}"/>
              </a:ext>
            </a:extLst>
          </p:cNvPr>
          <p:cNvSpPr>
            <a:spLocks noChangeArrowheads="1"/>
          </p:cNvSpPr>
          <p:nvPr/>
        </p:nvSpPr>
        <p:spPr bwMode="auto">
          <a:xfrm>
            <a:off x="6096000" y="2178050"/>
            <a:ext cx="60960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RESPECT FOR DIGNITY</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RESPECT FOR WORKSPACE</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RESPECT FOR PRIVACY</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RESPECT FOR TIME</a:t>
            </a:r>
          </a:p>
        </p:txBody>
      </p:sp>
      <p:sp>
        <p:nvSpPr>
          <p:cNvPr id="67587" name="Rectangle 29">
            <a:extLst>
              <a:ext uri="{FF2B5EF4-FFF2-40B4-BE49-F238E27FC236}">
                <a16:creationId xmlns:a16="http://schemas.microsoft.com/office/drawing/2014/main" id="{A0BE741C-5492-A14A-B5C4-F559C265FE81}"/>
              </a:ext>
            </a:extLst>
          </p:cNvPr>
          <p:cNvSpPr>
            <a:spLocks noChangeArrowheads="1"/>
          </p:cNvSpPr>
          <p:nvPr/>
        </p:nvSpPr>
        <p:spPr bwMode="auto">
          <a:xfrm>
            <a:off x="6996113" y="1042988"/>
            <a:ext cx="3878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WORKPLACE </a:t>
            </a:r>
            <a:r>
              <a:rPr lang="en-US" altLang="en-US" sz="2400" b="1">
                <a:solidFill>
                  <a:srgbClr val="6B9EA5"/>
                </a:solidFill>
                <a:latin typeface="Arial" panose="020B0604020202020204" pitchFamily="34" charset="0"/>
                <a:cs typeface="Arial" panose="020B0604020202020204" pitchFamily="34" charset="0"/>
              </a:rPr>
              <a:t>DECORUM</a:t>
            </a:r>
            <a:endParaRPr lang="en-US" altLang="en-US" sz="2400">
              <a:solidFill>
                <a:srgbClr val="6B9EA5"/>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CEE1A7F-E1C0-534C-B92C-361CE55A0CBD}"/>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67589" name="Group 8">
            <a:extLst>
              <a:ext uri="{FF2B5EF4-FFF2-40B4-BE49-F238E27FC236}">
                <a16:creationId xmlns:a16="http://schemas.microsoft.com/office/drawing/2014/main" id="{ED569894-F9E6-D04B-8FCF-44FAD6527D5D}"/>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F2AEF184-CADD-CC47-B8F6-76FC0F6AA5A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7591" name="TextBox 20">
              <a:extLst>
                <a:ext uri="{FF2B5EF4-FFF2-40B4-BE49-F238E27FC236}">
                  <a16:creationId xmlns:a16="http://schemas.microsoft.com/office/drawing/2014/main" id="{BE1784DB-CE3C-B042-B530-F0B2FECC20BA}"/>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AD8A5B64-4C89-4546-B77B-564D756E2295}" type="slidenum">
                <a:rPr lang="id-ID" altLang="en-US" sz="1200" b="1">
                  <a:solidFill>
                    <a:schemeClr val="bg1"/>
                  </a:solidFill>
                  <a:latin typeface="Raleway" panose="020B0503030101060003" pitchFamily="34" charset="77"/>
                </a:rPr>
                <a:pPr algn="ctr" eaLnBrk="1" hangingPunct="1"/>
                <a:t>41</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877226677"/>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4">
            <a:extLst>
              <a:ext uri="{FF2B5EF4-FFF2-40B4-BE49-F238E27FC236}">
                <a16:creationId xmlns:a16="http://schemas.microsoft.com/office/drawing/2014/main" id="{C223E767-D1C9-2249-B572-640352F0C6E9}"/>
              </a:ext>
            </a:extLst>
          </p:cNvPr>
          <p:cNvSpPr>
            <a:spLocks noChangeArrowheads="1"/>
          </p:cNvSpPr>
          <p:nvPr/>
        </p:nvSpPr>
        <p:spPr bwMode="auto">
          <a:xfrm>
            <a:off x="6096000" y="2178050"/>
            <a:ext cx="60960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SENSITIVE</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PUNCTUAL</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DEADLINES</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RESPOND</a:t>
            </a:r>
          </a:p>
          <a:p>
            <a:pPr lvl="1" eaLnBrk="1" hangingPunct="1">
              <a:lnSpc>
                <a:spcPct val="150000"/>
              </a:lnSpc>
              <a:buClr>
                <a:srgbClr val="6B9EA5"/>
              </a:buClr>
              <a:buFont typeface="Wingdings" pitchFamily="2" charset="2"/>
              <a:buChar char="q"/>
            </a:pPr>
            <a:endParaRPr lang="en-US" altLang="en-US">
              <a:latin typeface="Arial" panose="020B0604020202020204" pitchFamily="34" charset="0"/>
              <a:cs typeface="Arial" panose="020B0604020202020204" pitchFamily="34" charset="0"/>
            </a:endParaRPr>
          </a:p>
        </p:txBody>
      </p:sp>
      <p:sp>
        <p:nvSpPr>
          <p:cNvPr id="68610" name="Rectangle 29">
            <a:extLst>
              <a:ext uri="{FF2B5EF4-FFF2-40B4-BE49-F238E27FC236}">
                <a16:creationId xmlns:a16="http://schemas.microsoft.com/office/drawing/2014/main" id="{A73EA52B-9CB5-3E47-BED5-580CC1FF87C5}"/>
              </a:ext>
            </a:extLst>
          </p:cNvPr>
          <p:cNvSpPr>
            <a:spLocks noChangeArrowheads="1"/>
          </p:cNvSpPr>
          <p:nvPr/>
        </p:nvSpPr>
        <p:spPr bwMode="auto">
          <a:xfrm>
            <a:off x="6996113" y="1042988"/>
            <a:ext cx="3194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RESPECT </a:t>
            </a:r>
            <a:r>
              <a:rPr lang="en-US" altLang="en-US" sz="2400" b="1">
                <a:solidFill>
                  <a:srgbClr val="6B9EA5"/>
                </a:solidFill>
                <a:latin typeface="Arial" panose="020B0604020202020204" pitchFamily="34" charset="0"/>
                <a:cs typeface="Arial" panose="020B0604020202020204" pitchFamily="34" charset="0"/>
              </a:rPr>
              <a:t>FOR TIME</a:t>
            </a:r>
            <a:endParaRPr lang="en-US" altLang="en-US" sz="2400">
              <a:solidFill>
                <a:srgbClr val="6B9EA5"/>
              </a:solidFill>
              <a:latin typeface="Arial" panose="020B0604020202020204" pitchFamily="34" charset="0"/>
              <a:cs typeface="Arial" panose="020B0604020202020204" pitchFamily="34" charset="0"/>
            </a:endParaRPr>
          </a:p>
        </p:txBody>
      </p:sp>
      <p:pic>
        <p:nvPicPr>
          <p:cNvPr id="68611" name="Picture Placeholder 2" descr="99941633_v_1355959349 copy.png">
            <a:extLst>
              <a:ext uri="{FF2B5EF4-FFF2-40B4-BE49-F238E27FC236}">
                <a16:creationId xmlns:a16="http://schemas.microsoft.com/office/drawing/2014/main" id="{C41EC28B-5CB6-AD45-9EA6-72A35E15A4F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943" r="8943"/>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7044278D-FDB8-6E46-9E36-264F10DFE090}"/>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68613" name="Group 8">
            <a:extLst>
              <a:ext uri="{FF2B5EF4-FFF2-40B4-BE49-F238E27FC236}">
                <a16:creationId xmlns:a16="http://schemas.microsoft.com/office/drawing/2014/main" id="{B964C102-83FC-0641-8AC1-465EB2409B82}"/>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2C689AAE-17C3-984D-8758-E1CB1F9A306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8615" name="TextBox 20">
              <a:extLst>
                <a:ext uri="{FF2B5EF4-FFF2-40B4-BE49-F238E27FC236}">
                  <a16:creationId xmlns:a16="http://schemas.microsoft.com/office/drawing/2014/main" id="{9BBE1245-7AFE-C24E-BF93-029299578AA3}"/>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C9E7B630-E9A2-6F4B-B9A0-EC75AF541B53}" type="slidenum">
                <a:rPr lang="id-ID" altLang="en-US" sz="1200" b="1">
                  <a:solidFill>
                    <a:schemeClr val="bg1"/>
                  </a:solidFill>
                  <a:latin typeface="Raleway" panose="020B0503030101060003" pitchFamily="34" charset="77"/>
                </a:rPr>
                <a:pPr algn="ctr" eaLnBrk="1" hangingPunct="1"/>
                <a:t>42</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158353643"/>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3724291D-135F-0A4F-9325-40FBD70E692C}"/>
              </a:ext>
            </a:extLst>
          </p:cNvPr>
          <p:cNvSpPr txBox="1">
            <a:spLocks/>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0000"/>
              </a:lnSpc>
            </a:pPr>
            <a:r>
              <a:rPr lang="en-US" altLang="en-US" sz="4400" b="1">
                <a:latin typeface="Arial" panose="020B0604020202020204" pitchFamily="34" charset="0"/>
                <a:cs typeface="Arial" panose="020B0604020202020204" pitchFamily="34" charset="0"/>
              </a:rPr>
              <a:t>INTERPERSONAL</a:t>
            </a:r>
            <a:r>
              <a:rPr lang="en-US" altLang="en-US" sz="4400" b="1">
                <a:solidFill>
                  <a:srgbClr val="6B9EA5"/>
                </a:solidFill>
                <a:latin typeface="Arial" panose="020B0604020202020204" pitchFamily="34" charset="0"/>
                <a:cs typeface="Arial" panose="020B0604020202020204" pitchFamily="34" charset="0"/>
              </a:rPr>
              <a:t> SPACE</a:t>
            </a:r>
            <a:br>
              <a:rPr lang="en-US" altLang="en-US" sz="4400">
                <a:solidFill>
                  <a:srgbClr val="6B9EA5"/>
                </a:solidFill>
                <a:latin typeface="Arial" panose="020B0604020202020204" pitchFamily="34" charset="0"/>
                <a:cs typeface="Arial" panose="020B0604020202020204" pitchFamily="34" charset="0"/>
              </a:rPr>
            </a:br>
            <a:endParaRPr lang="en-US" altLang="en-US" sz="4400">
              <a:latin typeface="Calibri Light" panose="020F0302020204030204" pitchFamily="34" charset="0"/>
            </a:endParaRPr>
          </a:p>
        </p:txBody>
      </p:sp>
      <p:pic>
        <p:nvPicPr>
          <p:cNvPr id="6" name="Picture Placeholder 5" descr="40.png">
            <a:extLst>
              <a:ext uri="{FF2B5EF4-FFF2-40B4-BE49-F238E27FC236}">
                <a16:creationId xmlns:a16="http://schemas.microsoft.com/office/drawing/2014/main" id="{11E29FA5-A30F-E044-87FA-77789532845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9836" b="-39836"/>
          <a:stretch>
            <a:fillRect/>
          </a:stretch>
        </p:blipFill>
        <p:spPr>
          <a:xfrm>
            <a:off x="1871663" y="1176338"/>
            <a:ext cx="4057650" cy="5030787"/>
          </a:xfrm>
        </p:spPr>
      </p:pic>
      <p:pic>
        <p:nvPicPr>
          <p:cNvPr id="7" name="Picture Placeholder 6" descr="39.png">
            <a:extLst>
              <a:ext uri="{FF2B5EF4-FFF2-40B4-BE49-F238E27FC236}">
                <a16:creationId xmlns:a16="http://schemas.microsoft.com/office/drawing/2014/main" id="{20CD33CB-EBD1-4B42-B977-D93F4BA77375}"/>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39743" b="-39743"/>
          <a:stretch>
            <a:fillRect/>
          </a:stretch>
        </p:blipFill>
        <p:spPr>
          <a:xfrm>
            <a:off x="6262688" y="1176338"/>
            <a:ext cx="4057650" cy="5030787"/>
          </a:xfrm>
        </p:spPr>
      </p:pic>
      <p:sp>
        <p:nvSpPr>
          <p:cNvPr id="5" name="Rectangle 4">
            <a:extLst>
              <a:ext uri="{FF2B5EF4-FFF2-40B4-BE49-F238E27FC236}">
                <a16:creationId xmlns:a16="http://schemas.microsoft.com/office/drawing/2014/main" id="{F60AA4D1-80CD-4747-93EE-8F434285606F}"/>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69637" name="Group 8">
            <a:extLst>
              <a:ext uri="{FF2B5EF4-FFF2-40B4-BE49-F238E27FC236}">
                <a16:creationId xmlns:a16="http://schemas.microsoft.com/office/drawing/2014/main" id="{985FF0CF-A3E1-184D-AFB6-4A3DD8F4FECF}"/>
              </a:ext>
            </a:extLst>
          </p:cNvPr>
          <p:cNvGrpSpPr>
            <a:grpSpLocks/>
          </p:cNvGrpSpPr>
          <p:nvPr/>
        </p:nvGrpSpPr>
        <p:grpSpPr bwMode="auto">
          <a:xfrm>
            <a:off x="11736388" y="9525"/>
            <a:ext cx="455612" cy="368300"/>
            <a:chOff x="11736780" y="8736"/>
            <a:chExt cx="455819" cy="369296"/>
          </a:xfrm>
        </p:grpSpPr>
        <p:sp>
          <p:nvSpPr>
            <p:cNvPr id="9" name="Teardrop 8">
              <a:extLst>
                <a:ext uri="{FF2B5EF4-FFF2-40B4-BE49-F238E27FC236}">
                  <a16:creationId xmlns:a16="http://schemas.microsoft.com/office/drawing/2014/main" id="{6C28C144-3689-8D4B-A919-37D85D1ED8D5}"/>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69639" name="TextBox 20">
              <a:extLst>
                <a:ext uri="{FF2B5EF4-FFF2-40B4-BE49-F238E27FC236}">
                  <a16:creationId xmlns:a16="http://schemas.microsoft.com/office/drawing/2014/main" id="{2FC50389-42A5-C64E-B485-87492FBC7F08}"/>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3F5478D5-D62B-0748-A404-6D9AD7AB575B}" type="slidenum">
                <a:rPr lang="id-ID" altLang="en-US" sz="1200" b="1">
                  <a:solidFill>
                    <a:schemeClr val="bg1"/>
                  </a:solidFill>
                  <a:latin typeface="Raleway" panose="020B0503030101060003" pitchFamily="34" charset="77"/>
                </a:rPr>
                <a:pPr algn="ctr" eaLnBrk="1" hangingPunct="1"/>
                <a:t>43</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305068056"/>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4C7549-9758-EC4E-9D63-16CF927B60FE}"/>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0658" name="Title 1">
            <a:extLst>
              <a:ext uri="{FF2B5EF4-FFF2-40B4-BE49-F238E27FC236}">
                <a16:creationId xmlns:a16="http://schemas.microsoft.com/office/drawing/2014/main" id="{A1F491E3-8C6F-B449-8BCC-A92BB9CA30D0}"/>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INTERPERSONAL</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 SPACE</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70659" name="Content Placeholder 2">
            <a:extLst>
              <a:ext uri="{FF2B5EF4-FFF2-40B4-BE49-F238E27FC236}">
                <a16:creationId xmlns:a16="http://schemas.microsoft.com/office/drawing/2014/main" id="{B87542A9-30EB-EE4A-BE75-35B759FA399A}"/>
              </a:ext>
            </a:extLst>
          </p:cNvPr>
          <p:cNvSpPr>
            <a:spLocks noGrp="1"/>
          </p:cNvSpPr>
          <p:nvPr>
            <p:ph idx="1"/>
          </p:nvPr>
        </p:nvSpPr>
        <p:spPr bwMode="auto">
          <a:xfrm>
            <a:off x="609600" y="1517650"/>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PUBLIC SPACE </a:t>
            </a:r>
            <a:r>
              <a:rPr lang="mr-IN" altLang="en-US">
                <a:latin typeface="Arial" panose="020B0604020202020204" pitchFamily="34" charset="0"/>
                <a:ea typeface="ＭＳ Ｐゴシック" panose="020B0600070205080204" pitchFamily="34" charset="-128"/>
                <a:cs typeface="Arial" panose="020B0604020202020204" pitchFamily="34" charset="0"/>
              </a:rPr>
              <a:t>–</a:t>
            </a:r>
            <a:r>
              <a:rPr lang="en-US" altLang="en-US">
                <a:latin typeface="Arial" panose="020B0604020202020204" pitchFamily="34" charset="0"/>
                <a:ea typeface="ＭＳ Ｐゴシック" panose="020B0600070205080204" pitchFamily="34" charset="-128"/>
                <a:cs typeface="Arial" panose="020B0604020202020204" pitchFamily="34" charset="0"/>
              </a:rPr>
              <a:t> MORE THAN 2 ARM LENGTHS</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SOCIAL SPACE </a:t>
            </a:r>
            <a:r>
              <a:rPr lang="mr-IN" altLang="en-US">
                <a:latin typeface="Arial" panose="020B0604020202020204" pitchFamily="34" charset="0"/>
                <a:ea typeface="ＭＳ Ｐゴシック" panose="020B0600070205080204" pitchFamily="34" charset="-128"/>
                <a:cs typeface="Arial" panose="020B0604020202020204" pitchFamily="34" charset="0"/>
              </a:rPr>
              <a:t>–</a:t>
            </a:r>
            <a:r>
              <a:rPr lang="en-US" altLang="en-US">
                <a:latin typeface="Arial" panose="020B0604020202020204" pitchFamily="34" charset="0"/>
                <a:ea typeface="ＭＳ Ｐゴシック" panose="020B0600070205080204" pitchFamily="34" charset="-128"/>
                <a:cs typeface="Arial" panose="020B0604020202020204" pitchFamily="34" charset="0"/>
              </a:rPr>
              <a:t> 1 </a:t>
            </a:r>
            <a:r>
              <a:rPr lang="en-CA" altLang="en-US">
                <a:latin typeface="Arial" panose="020B0604020202020204" pitchFamily="34" charset="0"/>
                <a:ea typeface="ＭＳ Ｐゴシック" panose="020B0600070205080204" pitchFamily="34" charset="-128"/>
                <a:cs typeface="Arial" panose="020B0604020202020204" pitchFamily="34" charset="0"/>
              </a:rPr>
              <a:t>TO</a:t>
            </a:r>
            <a:r>
              <a:rPr lang="en-US" altLang="en-US">
                <a:latin typeface="Arial" panose="020B0604020202020204" pitchFamily="34" charset="0"/>
                <a:ea typeface="ＭＳ Ｐゴシック" panose="020B0600070205080204" pitchFamily="34" charset="-128"/>
                <a:cs typeface="Arial" panose="020B0604020202020204" pitchFamily="34" charset="0"/>
              </a:rPr>
              <a:t> 2 ARM LENGTHS</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PERSONAL SPACE </a:t>
            </a:r>
            <a:r>
              <a:rPr lang="mr-IN" altLang="en-US">
                <a:latin typeface="Arial" panose="020B0604020202020204" pitchFamily="34" charset="0"/>
                <a:ea typeface="ＭＳ Ｐゴシック" panose="020B0600070205080204" pitchFamily="34" charset="-128"/>
                <a:cs typeface="Arial" panose="020B0604020202020204" pitchFamily="34" charset="0"/>
              </a:rPr>
              <a:t>–</a:t>
            </a:r>
            <a:r>
              <a:rPr lang="en-US" altLang="en-US">
                <a:latin typeface="Arial" panose="020B0604020202020204" pitchFamily="34" charset="0"/>
                <a:ea typeface="ＭＳ Ｐゴシック" panose="020B0600070205080204" pitchFamily="34" charset="-128"/>
                <a:cs typeface="Arial" panose="020B0604020202020204" pitchFamily="34" charset="0"/>
              </a:rPr>
              <a:t> 1 ARM LENGTH</a:t>
            </a:r>
          </a:p>
          <a:p>
            <a:pPr marL="800100" lvl="1" indent="-342900" eaLnBrk="1" hangingPunct="1">
              <a:lnSpc>
                <a:spcPct val="150000"/>
              </a:lnSpc>
              <a:buClr>
                <a:srgbClr val="6B9EA5"/>
              </a:buClr>
              <a:buFont typeface="Wingdings" pitchFamily="2" charset="2"/>
              <a:buChar char="q"/>
            </a:pPr>
            <a:r>
              <a:rPr lang="en-US" altLang="en-US">
                <a:latin typeface="Arial" panose="020B0604020202020204" pitchFamily="34" charset="0"/>
                <a:ea typeface="ＭＳ Ｐゴシック" panose="020B0600070205080204" pitchFamily="34" charset="-128"/>
                <a:cs typeface="Arial" panose="020B0604020202020204" pitchFamily="34" charset="0"/>
              </a:rPr>
              <a:t>INTIMATE SPACE </a:t>
            </a:r>
            <a:r>
              <a:rPr lang="mr-IN" altLang="en-US">
                <a:latin typeface="Arial" panose="020B0604020202020204" pitchFamily="34" charset="0"/>
                <a:ea typeface="ＭＳ Ｐゴシック" panose="020B0600070205080204" pitchFamily="34" charset="-128"/>
                <a:cs typeface="Arial" panose="020B0604020202020204" pitchFamily="34" charset="0"/>
              </a:rPr>
              <a:t>–</a:t>
            </a:r>
            <a:r>
              <a:rPr lang="en-US" altLang="en-US">
                <a:latin typeface="Arial" panose="020B0604020202020204" pitchFamily="34" charset="0"/>
                <a:ea typeface="ＭＳ Ｐゴシック" panose="020B0600070205080204" pitchFamily="34" charset="-128"/>
                <a:cs typeface="Arial" panose="020B0604020202020204" pitchFamily="34" charset="0"/>
              </a:rPr>
              <a:t> CLOSER THAN 1 ARM LENGTH</a:t>
            </a:r>
          </a:p>
        </p:txBody>
      </p:sp>
      <p:sp>
        <p:nvSpPr>
          <p:cNvPr id="5" name="Rectangle 4">
            <a:extLst>
              <a:ext uri="{FF2B5EF4-FFF2-40B4-BE49-F238E27FC236}">
                <a16:creationId xmlns:a16="http://schemas.microsoft.com/office/drawing/2014/main" id="{E4EFC996-B680-C848-BA3D-F367B31E7840}"/>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70661" name="Group 8">
            <a:extLst>
              <a:ext uri="{FF2B5EF4-FFF2-40B4-BE49-F238E27FC236}">
                <a16:creationId xmlns:a16="http://schemas.microsoft.com/office/drawing/2014/main" id="{5482503A-38DF-F345-B6FB-D03BFCB047F0}"/>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AF419383-1BF4-FE46-998F-7DF3D487CC5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70663" name="TextBox 20">
              <a:extLst>
                <a:ext uri="{FF2B5EF4-FFF2-40B4-BE49-F238E27FC236}">
                  <a16:creationId xmlns:a16="http://schemas.microsoft.com/office/drawing/2014/main" id="{ED8F8DFB-0865-E141-BCF3-D91FD860850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E5EC7D15-4714-8B4A-967E-FC263DE7FF9D}" type="slidenum">
                <a:rPr lang="id-ID" altLang="en-US" sz="1200" b="1">
                  <a:solidFill>
                    <a:schemeClr val="bg1"/>
                  </a:solidFill>
                  <a:latin typeface="Raleway" panose="020B0503030101060003" pitchFamily="34" charset="77"/>
                </a:rPr>
                <a:pPr algn="ctr" eaLnBrk="1" hangingPunct="1"/>
                <a:t>44</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920087912"/>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D8A2FC96-1AC5-3C4A-AA58-7D2CE17384AF}"/>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FORMULA FOR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INTRODUCTIONS</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71682" name="Content Placeholder 2">
            <a:extLst>
              <a:ext uri="{FF2B5EF4-FFF2-40B4-BE49-F238E27FC236}">
                <a16:creationId xmlns:a16="http://schemas.microsoft.com/office/drawing/2014/main" id="{7CE7561E-CD1B-9B40-9E86-DA6DFA77EAA5}"/>
              </a:ext>
            </a:extLst>
          </p:cNvPr>
          <p:cNvSpPr>
            <a:spLocks noGrp="1"/>
          </p:cNvSpPr>
          <p:nvPr>
            <p:ph idx="1"/>
          </p:nvPr>
        </p:nvSpPr>
        <p:spPr bwMode="auto">
          <a:xfrm>
            <a:off x="342900" y="1371600"/>
            <a:ext cx="11185525"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lvl="1" indent="0" algn="ctr" eaLnBrk="1" hangingPunct="1">
              <a:lnSpc>
                <a:spcPct val="150000"/>
              </a:lnSpc>
              <a:buClr>
                <a:srgbClr val="6B9EA5"/>
              </a:buClr>
              <a:buFont typeface="Arial" panose="020B0604020202020204" pitchFamily="34" charset="0"/>
              <a:buNone/>
            </a:pPr>
            <a:r>
              <a:rPr lang="en-US" altLang="en-US" b="1" dirty="0">
                <a:latin typeface="Arial" panose="020B0604020202020204" pitchFamily="34" charset="0"/>
                <a:ea typeface="ＭＳ Ｐゴシック" panose="020B0600070205080204" pitchFamily="34" charset="-128"/>
                <a:cs typeface="Arial" panose="020B0604020202020204" pitchFamily="34" charset="0"/>
              </a:rPr>
              <a:t>WRONG</a:t>
            </a:r>
          </a:p>
          <a:p>
            <a:pPr marL="457200" lvl="1" indent="0" algn="ctr" eaLnBrk="1" hangingPunct="1">
              <a:lnSpc>
                <a:spcPct val="150000"/>
              </a:lnSpc>
              <a:buClr>
                <a:srgbClr val="6B9EA5"/>
              </a:buClr>
              <a:buFont typeface="Arial" panose="020B0604020202020204" pitchFamily="34" charset="0"/>
              <a:buNone/>
            </a:pPr>
            <a:r>
              <a:rPr lang="en-US" altLang="zh-CN" dirty="0">
                <a:solidFill>
                  <a:srgbClr val="000000"/>
                </a:solidFill>
                <a:latin typeface="Arial" panose="020B0604020202020204" pitchFamily="34" charset="0"/>
                <a:cs typeface="Arial" panose="020B0604020202020204" pitchFamily="34" charset="0"/>
              </a:rPr>
              <a:t>“Mr. Senior Executive, I would like </a:t>
            </a:r>
            <a:r>
              <a:rPr lang="en-US" altLang="zh-CN" b="1" dirty="0">
                <a:solidFill>
                  <a:srgbClr val="6B9EA5"/>
                </a:solidFill>
                <a:latin typeface="Arial" panose="020B0604020202020204" pitchFamily="34" charset="0"/>
                <a:cs typeface="Arial" panose="020B0604020202020204" pitchFamily="34" charset="0"/>
              </a:rPr>
              <a:t>you to meet </a:t>
            </a:r>
            <a:r>
              <a:rPr lang="en-US" altLang="zh-CN" dirty="0">
                <a:solidFill>
                  <a:srgbClr val="000000"/>
                </a:solidFill>
                <a:latin typeface="Arial" panose="020B0604020202020204" pitchFamily="34" charset="0"/>
                <a:cs typeface="Arial" panose="020B0604020202020204" pitchFamily="34" charset="0"/>
              </a:rPr>
              <a:t>Mr. Junior Executive.”</a:t>
            </a:r>
          </a:p>
          <a:p>
            <a:pPr marL="457200" lvl="1" indent="0" algn="ctr" eaLnBrk="1" hangingPunct="1">
              <a:lnSpc>
                <a:spcPct val="150000"/>
              </a:lnSpc>
              <a:buClr>
                <a:srgbClr val="6B9EA5"/>
              </a:buClr>
              <a:buFont typeface="Arial" panose="020B0604020202020204" pitchFamily="34" charset="0"/>
              <a:buNone/>
            </a:pPr>
            <a:endParaRPr lang="en-US" altLang="zh-CN" dirty="0">
              <a:solidFill>
                <a:srgbClr val="000000"/>
              </a:solidFill>
              <a:latin typeface="Arial" panose="020B0604020202020204" pitchFamily="34" charset="0"/>
              <a:cs typeface="Arial" panose="020B0604020202020204" pitchFamily="34" charset="0"/>
            </a:endParaRPr>
          </a:p>
          <a:p>
            <a:pPr marL="457200" lvl="1" indent="0" algn="ctr" eaLnBrk="1" hangingPunct="1">
              <a:lnSpc>
                <a:spcPct val="150000"/>
              </a:lnSpc>
              <a:buClr>
                <a:srgbClr val="6B9EA5"/>
              </a:buClr>
              <a:buFont typeface="Arial" panose="020B0604020202020204" pitchFamily="34" charset="0"/>
              <a:buNone/>
            </a:pPr>
            <a:r>
              <a:rPr lang="en-US" altLang="en-US" b="1" dirty="0">
                <a:latin typeface="Arial" panose="020B0604020202020204" pitchFamily="34" charset="0"/>
                <a:cs typeface="Arial" panose="020B0604020202020204" pitchFamily="34" charset="0"/>
              </a:rPr>
              <a:t>RIGHT</a:t>
            </a:r>
          </a:p>
          <a:p>
            <a:pPr algn="ctr" eaLnBrk="1" hangingPunct="1">
              <a:lnSpc>
                <a:spcPct val="50000"/>
              </a:lnSpc>
              <a:spcBef>
                <a:spcPts val="1600"/>
              </a:spcBef>
              <a:spcAft>
                <a:spcPts val="1600"/>
              </a:spcAft>
              <a:buFont typeface="Arial" panose="020B0604020202020204" pitchFamily="34" charset="0"/>
              <a:buNone/>
            </a:pPr>
            <a:r>
              <a:rPr lang="en-US" altLang="zh-CN" sz="2400" dirty="0">
                <a:solidFill>
                  <a:srgbClr val="000000"/>
                </a:solidFill>
                <a:latin typeface="Arial" panose="020B0604020202020204" pitchFamily="34" charset="0"/>
                <a:cs typeface="Arial" panose="020B0604020202020204" pitchFamily="34" charset="0"/>
              </a:rPr>
              <a:t>      “Mr. Senior Executive, I would like </a:t>
            </a:r>
            <a:r>
              <a:rPr lang="en-US" altLang="zh-CN" sz="2400" b="1" dirty="0">
                <a:solidFill>
                  <a:srgbClr val="6B9EA5"/>
                </a:solidFill>
                <a:latin typeface="Arial" panose="020B0604020202020204" pitchFamily="34" charset="0"/>
                <a:cs typeface="Arial" panose="020B0604020202020204" pitchFamily="34" charset="0"/>
              </a:rPr>
              <a:t>to introduce </a:t>
            </a:r>
            <a:r>
              <a:rPr lang="en-US" altLang="zh-CN" sz="2400" dirty="0">
                <a:solidFill>
                  <a:srgbClr val="000000"/>
                </a:solidFill>
                <a:latin typeface="Arial" panose="020B0604020202020204" pitchFamily="34" charset="0"/>
                <a:cs typeface="Arial" panose="020B0604020202020204" pitchFamily="34" charset="0"/>
              </a:rPr>
              <a:t>Mr. Junior Executive.”</a:t>
            </a:r>
          </a:p>
          <a:p>
            <a:pPr algn="ctr" eaLnBrk="1" hangingPunct="1">
              <a:lnSpc>
                <a:spcPct val="50000"/>
              </a:lnSpc>
              <a:spcBef>
                <a:spcPts val="1600"/>
              </a:spcBef>
              <a:spcAft>
                <a:spcPts val="1600"/>
              </a:spcAft>
              <a:buFont typeface="Arial" panose="020B0604020202020204" pitchFamily="34" charset="0"/>
              <a:buNone/>
            </a:pPr>
            <a:r>
              <a:rPr lang="en-US" altLang="zh-CN" sz="2400" dirty="0">
                <a:solidFill>
                  <a:srgbClr val="000000"/>
                </a:solidFill>
                <a:latin typeface="Arial" panose="020B0604020202020204" pitchFamily="34" charset="0"/>
                <a:cs typeface="Arial" panose="020B0604020202020204" pitchFamily="34" charset="0"/>
              </a:rPr>
              <a:t>      “Mr. Senior Executive, I would like to introduce </a:t>
            </a:r>
            <a:r>
              <a:rPr lang="en-US" altLang="zh-CN" sz="2400" b="1" dirty="0">
                <a:solidFill>
                  <a:srgbClr val="6B9EA5"/>
                </a:solidFill>
                <a:latin typeface="Arial" panose="020B0604020202020204" pitchFamily="34" charset="0"/>
                <a:cs typeface="Arial" panose="020B0604020202020204" pitchFamily="34" charset="0"/>
              </a:rPr>
              <a:t>to you</a:t>
            </a:r>
            <a:r>
              <a:rPr lang="en-US" altLang="zh-CN" sz="2400" b="1" dirty="0">
                <a:solidFill>
                  <a:srgbClr val="7C244A"/>
                </a:solidFill>
                <a:latin typeface="Arial" panose="020B0604020202020204" pitchFamily="34" charset="0"/>
                <a:cs typeface="Arial" panose="020B0604020202020204" pitchFamily="34" charset="0"/>
              </a:rPr>
              <a:t> </a:t>
            </a:r>
            <a:r>
              <a:rPr lang="en-US" altLang="zh-CN" sz="2400" dirty="0">
                <a:solidFill>
                  <a:srgbClr val="000000"/>
                </a:solidFill>
                <a:latin typeface="Arial" panose="020B0604020202020204" pitchFamily="34" charset="0"/>
                <a:cs typeface="Arial" panose="020B0604020202020204" pitchFamily="34" charset="0"/>
              </a:rPr>
              <a:t>Mr. Junior Executive.”</a:t>
            </a:r>
          </a:p>
          <a:p>
            <a:pPr marL="457200" lvl="1" indent="0" algn="ctr" eaLnBrk="1" hangingPunct="1">
              <a:lnSpc>
                <a:spcPct val="150000"/>
              </a:lnSpc>
              <a:buClr>
                <a:srgbClr val="6B9EA5"/>
              </a:buClr>
              <a:buFont typeface="Arial" panose="020B0604020202020204" pitchFamily="34" charset="0"/>
              <a:buNone/>
            </a:pPr>
            <a:endParaRPr lang="en-US" altLang="zh-CN" dirty="0">
              <a:solidFill>
                <a:srgbClr val="000000"/>
              </a:solidFill>
              <a:latin typeface="Georgia" panose="02040502050405020303" pitchFamily="18" charset="0"/>
              <a:ea typeface="ＭＳ Ｐゴシック" panose="020B0600070205080204" pitchFamily="34" charset="-128"/>
            </a:endParaRPr>
          </a:p>
          <a:p>
            <a:pPr marL="457200" lvl="1" indent="0" algn="ctr" eaLnBrk="1" hangingPunct="1">
              <a:lnSpc>
                <a:spcPct val="150000"/>
              </a:lnSpc>
              <a:buClr>
                <a:srgbClr val="6B9EA5"/>
              </a:buClr>
              <a:buFont typeface="Arial" panose="020B0604020202020204" pitchFamily="34" charset="0"/>
              <a:buNone/>
            </a:pPr>
            <a:endParaRPr lang="en-US" altLang="zh-CN" dirty="0">
              <a:solidFill>
                <a:srgbClr val="000000"/>
              </a:solidFill>
              <a:latin typeface="Georgia" panose="02040502050405020303" pitchFamily="18" charset="0"/>
              <a:ea typeface="ＭＳ Ｐゴシック" panose="020B0600070205080204" pitchFamily="34" charset="-128"/>
            </a:endParaRPr>
          </a:p>
          <a:p>
            <a:pPr marL="457200" lvl="1" indent="0" algn="ctr" eaLnBrk="1" hangingPunct="1">
              <a:lnSpc>
                <a:spcPct val="150000"/>
              </a:lnSpc>
              <a:buClr>
                <a:srgbClr val="6B9EA5"/>
              </a:buClr>
              <a:buFont typeface="Arial" panose="020B0604020202020204" pitchFamily="34" charset="0"/>
              <a:buNone/>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Rectangle 3">
            <a:extLst>
              <a:ext uri="{FF2B5EF4-FFF2-40B4-BE49-F238E27FC236}">
                <a16:creationId xmlns:a16="http://schemas.microsoft.com/office/drawing/2014/main" id="{85FD029B-9375-EA4C-AA63-FCDCA2C9343F}"/>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71684" name="Group 8">
            <a:extLst>
              <a:ext uri="{FF2B5EF4-FFF2-40B4-BE49-F238E27FC236}">
                <a16:creationId xmlns:a16="http://schemas.microsoft.com/office/drawing/2014/main" id="{8433505A-D68B-7442-AAEB-9B9A5DB45B2F}"/>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36D5DCE0-D3A3-214B-8A19-B0A2F57E68F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71686" name="TextBox 20">
              <a:extLst>
                <a:ext uri="{FF2B5EF4-FFF2-40B4-BE49-F238E27FC236}">
                  <a16:creationId xmlns:a16="http://schemas.microsoft.com/office/drawing/2014/main" id="{D0942AD6-5156-914D-A73F-CA0618C9E066}"/>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38874A0F-8189-8340-BC7D-5D920FBB24A7}" type="slidenum">
                <a:rPr lang="id-ID" altLang="en-US" sz="1200" b="1">
                  <a:solidFill>
                    <a:schemeClr val="bg1"/>
                  </a:solidFill>
                  <a:latin typeface="Raleway" panose="020B0503030101060003" pitchFamily="34" charset="77"/>
                </a:rPr>
                <a:pPr algn="ctr" eaLnBrk="1" hangingPunct="1"/>
                <a:t>45</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899043607"/>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Placeholder 2">
            <a:extLst>
              <a:ext uri="{FF2B5EF4-FFF2-40B4-BE49-F238E27FC236}">
                <a16:creationId xmlns:a16="http://schemas.microsoft.com/office/drawing/2014/main" id="{C178AD21-DD2D-724A-BE39-AF6AEA7F24A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bwMode="auto">
          <a:xfrm>
            <a:off x="539750" y="1236663"/>
            <a:ext cx="4562475" cy="4384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Rectangle 4">
            <a:extLst>
              <a:ext uri="{FF2B5EF4-FFF2-40B4-BE49-F238E27FC236}">
                <a16:creationId xmlns:a16="http://schemas.microsoft.com/office/drawing/2014/main" id="{8AFB673B-96BC-B444-9D82-48D9A7D89F36}"/>
              </a:ext>
            </a:extLst>
          </p:cNvPr>
          <p:cNvSpPr>
            <a:spLocks noChangeArrowheads="1"/>
          </p:cNvSpPr>
          <p:nvPr/>
        </p:nvSpPr>
        <p:spPr bwMode="auto">
          <a:xfrm>
            <a:off x="6096000" y="2178050"/>
            <a:ext cx="6096000"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150000"/>
              </a:lnSpc>
              <a:buClr>
                <a:srgbClr val="6B9EA5"/>
              </a:buClr>
              <a:buFont typeface="Wingdings" pitchFamily="2" charset="2"/>
              <a:buChar char="q"/>
            </a:pPr>
            <a:r>
              <a:rPr lang="en-US" altLang="en-US" dirty="0">
                <a:latin typeface="Arial" panose="020B0604020202020204" pitchFamily="34" charset="0"/>
                <a:cs typeface="Arial" panose="020B0604020202020204" pitchFamily="34" charset="0"/>
              </a:rPr>
              <a:t>JUNIOR TO SENIOR </a:t>
            </a:r>
          </a:p>
          <a:p>
            <a:pPr lvl="1" eaLnBrk="1" hangingPunct="1">
              <a:lnSpc>
                <a:spcPct val="150000"/>
              </a:lnSpc>
              <a:buClr>
                <a:srgbClr val="6B9EA5"/>
              </a:buClr>
              <a:buFont typeface="Wingdings" pitchFamily="2" charset="2"/>
              <a:buChar char="q"/>
            </a:pPr>
            <a:r>
              <a:rPr lang="en-US" altLang="en-US" dirty="0">
                <a:latin typeface="Arial" panose="020B0604020202020204" pitchFamily="34" charset="0"/>
                <a:cs typeface="Arial" panose="020B0604020202020204" pitchFamily="34" charset="0"/>
              </a:rPr>
              <a:t>NON-OFFICIAL TO OFFICIAL</a:t>
            </a:r>
          </a:p>
          <a:p>
            <a:pPr lvl="1" eaLnBrk="1" hangingPunct="1">
              <a:lnSpc>
                <a:spcPct val="150000"/>
              </a:lnSpc>
              <a:buClr>
                <a:srgbClr val="6B9EA5"/>
              </a:buClr>
              <a:buFont typeface="Wingdings" pitchFamily="2" charset="2"/>
              <a:buChar char="q"/>
            </a:pPr>
            <a:r>
              <a:rPr lang="en-US" altLang="en-US" dirty="0">
                <a:latin typeface="Arial" panose="020B0604020202020204" pitchFamily="34" charset="0"/>
                <a:cs typeface="Arial" panose="020B0604020202020204" pitchFamily="34" charset="0"/>
              </a:rPr>
              <a:t>LESS IMPORTANT TO MORE IMPORTANT </a:t>
            </a:r>
          </a:p>
        </p:txBody>
      </p:sp>
      <p:sp>
        <p:nvSpPr>
          <p:cNvPr id="72707" name="Rectangle 29">
            <a:extLst>
              <a:ext uri="{FF2B5EF4-FFF2-40B4-BE49-F238E27FC236}">
                <a16:creationId xmlns:a16="http://schemas.microsoft.com/office/drawing/2014/main" id="{D34BA28D-FD75-7F4B-B7E3-BC3762A603D8}"/>
              </a:ext>
            </a:extLst>
          </p:cNvPr>
          <p:cNvSpPr>
            <a:spLocks noChangeArrowheads="1"/>
          </p:cNvSpPr>
          <p:nvPr/>
        </p:nvSpPr>
        <p:spPr bwMode="auto">
          <a:xfrm>
            <a:off x="6996113" y="1042988"/>
            <a:ext cx="4408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BUSINESS </a:t>
            </a:r>
            <a:r>
              <a:rPr lang="en-US" altLang="en-US" sz="2400" b="1">
                <a:solidFill>
                  <a:srgbClr val="6B9EA5"/>
                </a:solidFill>
                <a:latin typeface="Arial" panose="020B0604020202020204" pitchFamily="34" charset="0"/>
                <a:cs typeface="Arial" panose="020B0604020202020204" pitchFamily="34" charset="0"/>
              </a:rPr>
              <a:t>INTRODUCTIONS</a:t>
            </a:r>
            <a:endParaRPr lang="en-US" altLang="en-US" sz="2400">
              <a:solidFill>
                <a:srgbClr val="6B9EA5"/>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F5012FE-433C-F849-BB80-7AA355D251FE}"/>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72709" name="Group 8">
            <a:extLst>
              <a:ext uri="{FF2B5EF4-FFF2-40B4-BE49-F238E27FC236}">
                <a16:creationId xmlns:a16="http://schemas.microsoft.com/office/drawing/2014/main" id="{90E646F1-D66E-8A48-AB01-CB45BB37FE1D}"/>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17F7D7F7-4E70-FD42-9DD4-0E2D19156445}"/>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72711" name="TextBox 20">
              <a:extLst>
                <a:ext uri="{FF2B5EF4-FFF2-40B4-BE49-F238E27FC236}">
                  <a16:creationId xmlns:a16="http://schemas.microsoft.com/office/drawing/2014/main" id="{2E126221-A3FD-124C-9674-EE3082BC998F}"/>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A47438F4-A31F-F743-A4F0-0D5BAFFCF0E6}" type="slidenum">
                <a:rPr lang="id-ID" altLang="en-US" sz="1200" b="1">
                  <a:solidFill>
                    <a:schemeClr val="bg1"/>
                  </a:solidFill>
                  <a:latin typeface="Raleway" panose="020B0503030101060003" pitchFamily="34" charset="77"/>
                </a:rPr>
                <a:pPr algn="ctr" eaLnBrk="1" hangingPunct="1"/>
                <a:t>46</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207415844"/>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29" name="Group 4">
            <a:extLst>
              <a:ext uri="{FF2B5EF4-FFF2-40B4-BE49-F238E27FC236}">
                <a16:creationId xmlns:a16="http://schemas.microsoft.com/office/drawing/2014/main" id="{CEED1053-182B-8C48-92E4-4D9C074524B3}"/>
              </a:ext>
            </a:extLst>
          </p:cNvPr>
          <p:cNvGrpSpPr>
            <a:grpSpLocks/>
          </p:cNvGrpSpPr>
          <p:nvPr/>
        </p:nvGrpSpPr>
        <p:grpSpPr bwMode="auto">
          <a:xfrm>
            <a:off x="666750" y="271463"/>
            <a:ext cx="10858500" cy="6858000"/>
            <a:chOff x="667503" y="0"/>
            <a:chExt cx="10856993" cy="6858000"/>
          </a:xfrm>
        </p:grpSpPr>
        <p:pic>
          <p:nvPicPr>
            <p:cNvPr id="73743" name="Picture 2" descr="A flat screen tv sitting in front of a television&#10;&#10;Description generated with very high confidence">
              <a:extLst>
                <a:ext uri="{FF2B5EF4-FFF2-40B4-BE49-F238E27FC236}">
                  <a16:creationId xmlns:a16="http://schemas.microsoft.com/office/drawing/2014/main" id="{ADCEF225-A49F-A547-8ABF-92E37F51CF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7503" y="0"/>
              <a:ext cx="1085699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19974D1D-AF47-3B49-A64B-D7653311D6F1}"/>
                </a:ext>
              </a:extLst>
            </p:cNvPr>
            <p:cNvSpPr/>
            <p:nvPr/>
          </p:nvSpPr>
          <p:spPr>
            <a:xfrm>
              <a:off x="2792871" y="1358900"/>
              <a:ext cx="6647527" cy="415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grpSp>
        <p:nvGrpSpPr>
          <p:cNvPr id="73730" name="Group 5">
            <a:extLst>
              <a:ext uri="{FF2B5EF4-FFF2-40B4-BE49-F238E27FC236}">
                <a16:creationId xmlns:a16="http://schemas.microsoft.com/office/drawing/2014/main" id="{B2E758F0-B4C5-9B46-95A5-3EFDBD2A2DF0}"/>
              </a:ext>
            </a:extLst>
          </p:cNvPr>
          <p:cNvGrpSpPr>
            <a:grpSpLocks/>
          </p:cNvGrpSpPr>
          <p:nvPr/>
        </p:nvGrpSpPr>
        <p:grpSpPr bwMode="auto">
          <a:xfrm>
            <a:off x="68263" y="6557963"/>
            <a:ext cx="12018962" cy="265112"/>
            <a:chOff x="67859" y="6557854"/>
            <a:chExt cx="12018579" cy="265174"/>
          </a:xfrm>
        </p:grpSpPr>
        <p:sp>
          <p:nvSpPr>
            <p:cNvPr id="7" name="Rectangle 6">
              <a:extLst>
                <a:ext uri="{FF2B5EF4-FFF2-40B4-BE49-F238E27FC236}">
                  <a16:creationId xmlns:a16="http://schemas.microsoft.com/office/drawing/2014/main" id="{5C7283BA-E98A-F848-9796-7BE6DC425E83}"/>
                </a:ext>
              </a:extLst>
            </p:cNvPr>
            <p:cNvSpPr/>
            <p:nvPr/>
          </p:nvSpPr>
          <p:spPr>
            <a:xfrm>
              <a:off x="67859" y="6607078"/>
              <a:ext cx="184144" cy="215950"/>
            </a:xfrm>
            <a:prstGeom prst="rect">
              <a:avLst/>
            </a:prstGeom>
          </p:spPr>
          <p:txBody>
            <a:bodyPr wrap="none">
              <a:spAutoFit/>
            </a:bodyPr>
            <a:lstStyle/>
            <a:p>
              <a:pPr eaLnBrk="1" fontAlgn="auto" hangingPunct="1">
                <a:spcBef>
                  <a:spcPts val="0"/>
                </a:spcBef>
                <a:spcAft>
                  <a:spcPts val="0"/>
                </a:spcAft>
                <a:defRPr/>
              </a:pP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73738" name="Group 45">
              <a:extLst>
                <a:ext uri="{FF2B5EF4-FFF2-40B4-BE49-F238E27FC236}">
                  <a16:creationId xmlns:a16="http://schemas.microsoft.com/office/drawing/2014/main" id="{271E04D5-646E-724A-A955-F612868171CC}"/>
                </a:ext>
              </a:extLst>
            </p:cNvPr>
            <p:cNvGrpSpPr>
              <a:grpSpLocks/>
            </p:cNvGrpSpPr>
            <p:nvPr/>
          </p:nvGrpSpPr>
          <p:grpSpPr bwMode="auto">
            <a:xfrm>
              <a:off x="11548792" y="6557854"/>
              <a:ext cx="537646" cy="244340"/>
              <a:chOff x="0" y="0"/>
              <a:chExt cx="1044665" cy="474758"/>
            </a:xfrm>
          </p:grpSpPr>
          <p:sp>
            <p:nvSpPr>
              <p:cNvPr id="9" name="Shape 41">
                <a:extLst>
                  <a:ext uri="{FF2B5EF4-FFF2-40B4-BE49-F238E27FC236}">
                    <a16:creationId xmlns:a16="http://schemas.microsoft.com/office/drawing/2014/main" id="{89EF3CF0-30AE-5D47-AF61-44EC1BA6B81C}"/>
                  </a:ext>
                </a:extLst>
              </p:cNvPr>
              <p:cNvSpPr/>
              <p:nvPr/>
            </p:nvSpPr>
            <p:spPr>
              <a:xfrm>
                <a:off x="569657" y="3084"/>
                <a:ext cx="475008" cy="47204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0" name="Shape 42">
                <a:hlinkClick r:id="" action="ppaction://hlinkshowjump?jump=nextslide"/>
                <a:extLst>
                  <a:ext uri="{FF2B5EF4-FFF2-40B4-BE49-F238E27FC236}">
                    <a16:creationId xmlns:a16="http://schemas.microsoft.com/office/drawing/2014/main" id="{CE032F18-1600-7440-8C42-5C7C547303AA}"/>
                  </a:ext>
                </a:extLst>
              </p:cNvPr>
              <p:cNvSpPr/>
              <p:nvPr/>
            </p:nvSpPr>
            <p:spPr>
              <a:xfrm rot="5400000">
                <a:off x="719223" y="155825"/>
                <a:ext cx="240651" cy="157309"/>
              </a:xfrm>
              <a:prstGeom prst="triangle">
                <a:avLst/>
              </a:prstGeom>
              <a:solidFill>
                <a:schemeClr val="accent6">
                  <a:lumMod val="50000"/>
                </a:schemeClr>
              </a:solidFill>
              <a:ln w="12700" cap="flat">
                <a:noFill/>
                <a:miter lim="4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73741" name="Shape 43">
                <a:extLst>
                  <a:ext uri="{FF2B5EF4-FFF2-40B4-BE49-F238E27FC236}">
                    <a16:creationId xmlns:a16="http://schemas.microsoft.com/office/drawing/2014/main" id="{3E2F7BAD-1AD5-114C-9C68-46F6A96EE43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73742" name="Shape 44">
                <a:hlinkClick r:id="" action="ppaction://hlinkshowjump?jump=previousslide"/>
                <a:extLst>
                  <a:ext uri="{FF2B5EF4-FFF2-40B4-BE49-F238E27FC236}">
                    <a16:creationId xmlns:a16="http://schemas.microsoft.com/office/drawing/2014/main" id="{1A80CBA0-DE8C-0D47-B412-0D8EAE78CC1D}"/>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73731" name="Group 12">
            <a:extLst>
              <a:ext uri="{FF2B5EF4-FFF2-40B4-BE49-F238E27FC236}">
                <a16:creationId xmlns:a16="http://schemas.microsoft.com/office/drawing/2014/main" id="{C6E7A1AC-2EC4-6E4B-AA96-EAF872D1D0CC}"/>
              </a:ext>
            </a:extLst>
          </p:cNvPr>
          <p:cNvGrpSpPr>
            <a:grpSpLocks/>
          </p:cNvGrpSpPr>
          <p:nvPr/>
        </p:nvGrpSpPr>
        <p:grpSpPr bwMode="auto">
          <a:xfrm>
            <a:off x="11682413" y="9525"/>
            <a:ext cx="455612" cy="368300"/>
            <a:chOff x="11736780" y="8736"/>
            <a:chExt cx="455819" cy="369296"/>
          </a:xfrm>
        </p:grpSpPr>
        <p:sp>
          <p:nvSpPr>
            <p:cNvPr id="14" name="Teardrop 13">
              <a:extLst>
                <a:ext uri="{FF2B5EF4-FFF2-40B4-BE49-F238E27FC236}">
                  <a16:creationId xmlns:a16="http://schemas.microsoft.com/office/drawing/2014/main" id="{574927E5-4DC8-C949-8E2A-6EAAD6D68D5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73736" name="TextBox 14">
              <a:extLst>
                <a:ext uri="{FF2B5EF4-FFF2-40B4-BE49-F238E27FC236}">
                  <a16:creationId xmlns:a16="http://schemas.microsoft.com/office/drawing/2014/main" id="{AE14EC90-C9AC-1A4E-AC1F-7129EB533C7E}"/>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2AB30F6D-82FA-5E4C-BD8D-53B1BF6DFD53}" type="slidenum">
                <a:rPr lang="id-ID" altLang="en-US" sz="1200" b="1">
                  <a:solidFill>
                    <a:schemeClr val="bg1"/>
                  </a:solidFill>
                  <a:latin typeface="Raleway" panose="020B0503030101060003" pitchFamily="34" charset="77"/>
                </a:rPr>
                <a:pPr algn="ctr" eaLnBrk="1" hangingPunct="1"/>
                <a:t>47</a:t>
              </a:fld>
              <a:endParaRPr lang="id-ID" altLang="en-US" sz="1200">
                <a:solidFill>
                  <a:schemeClr val="bg1"/>
                </a:solidFill>
                <a:latin typeface="Raleway" panose="020B0503030101060003" pitchFamily="34" charset="77"/>
              </a:endParaRPr>
            </a:p>
          </p:txBody>
        </p:sp>
      </p:grpSp>
      <p:sp>
        <p:nvSpPr>
          <p:cNvPr id="73732" name="Rectangle 15">
            <a:extLst>
              <a:ext uri="{FF2B5EF4-FFF2-40B4-BE49-F238E27FC236}">
                <a16:creationId xmlns:a16="http://schemas.microsoft.com/office/drawing/2014/main" id="{225E0AFC-5C16-3049-A67A-679E5DCCA676}"/>
              </a:ext>
            </a:extLst>
          </p:cNvPr>
          <p:cNvSpPr>
            <a:spLocks noChangeArrowheads="1"/>
          </p:cNvSpPr>
          <p:nvPr/>
        </p:nvSpPr>
        <p:spPr bwMode="auto">
          <a:xfrm>
            <a:off x="3763963" y="409575"/>
            <a:ext cx="51133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800" b="1">
                <a:latin typeface="Arial" panose="020B0604020202020204" pitchFamily="34" charset="0"/>
              </a:rPr>
              <a:t>BUSINESS </a:t>
            </a:r>
            <a:r>
              <a:rPr lang="en-US" altLang="en-US" sz="2800" b="1">
                <a:solidFill>
                  <a:srgbClr val="6B9EA5"/>
                </a:solidFill>
                <a:latin typeface="Arial" panose="020B0604020202020204" pitchFamily="34" charset="0"/>
              </a:rPr>
              <a:t>INTRODUCTIONS</a:t>
            </a:r>
            <a:endParaRPr lang="en-US" altLang="en-US" sz="2800">
              <a:solidFill>
                <a:srgbClr val="6B9EA5"/>
              </a:solidFill>
            </a:endParaRPr>
          </a:p>
        </p:txBody>
      </p:sp>
      <p:pic>
        <p:nvPicPr>
          <p:cNvPr id="2" name="Stye in the City - Introductions &amp; Behaviour.MPG">
            <a:hlinkClick r:id="" action="ppaction://media"/>
            <a:extLst>
              <a:ext uri="{FF2B5EF4-FFF2-40B4-BE49-F238E27FC236}">
                <a16:creationId xmlns:a16="http://schemas.microsoft.com/office/drawing/2014/main" id="{A93102A6-7CD2-3A49-B513-A7E5DEE584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1138" y="1627188"/>
            <a:ext cx="675005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034835C0-1E95-184A-9757-9AAB341A373F}"/>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2873126458"/>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FBAF31-89DA-8A41-8E87-BF186065C78E}"/>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5778" name="Title 1">
            <a:extLst>
              <a:ext uri="{FF2B5EF4-FFF2-40B4-BE49-F238E27FC236}">
                <a16:creationId xmlns:a16="http://schemas.microsoft.com/office/drawing/2014/main" id="{8C00B589-9091-3A41-A9C4-16A06B1E206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FORMAL BUSINESS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MEETINGS</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75779" name="Content Placeholder 2">
            <a:extLst>
              <a:ext uri="{FF2B5EF4-FFF2-40B4-BE49-F238E27FC236}">
                <a16:creationId xmlns:a16="http://schemas.microsoft.com/office/drawing/2014/main" id="{AAE783D9-1028-5947-8FAB-B2A98C715B98}"/>
              </a:ext>
            </a:extLst>
          </p:cNvPr>
          <p:cNvSpPr>
            <a:spLocks noGrp="1"/>
          </p:cNvSpPr>
          <p:nvPr>
            <p:ph idx="1"/>
          </p:nvPr>
        </p:nvSpPr>
        <p:spPr bwMode="auto">
          <a:xfrm>
            <a:off x="609600" y="1517650"/>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0100" lvl="1" indent="-34290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THE CHAIR PLANS AND LEADS</a:t>
            </a:r>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marL="800100" lvl="1" indent="-34290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DISTRIBUTE AGENDA BEFORE THE MEETING</a:t>
            </a:r>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marL="800100" lvl="1" indent="-34290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STAY ON TRACK</a:t>
            </a:r>
            <a:endParaRPr lang="en-US" altLang="en-US">
              <a:latin typeface="Arial" panose="020B0604020202020204" pitchFamily="34" charset="0"/>
              <a:ea typeface="ＭＳ Ｐゴシック" panose="020B0600070205080204" pitchFamily="34" charset="-128"/>
              <a:cs typeface="Arial" panose="020B0604020202020204" pitchFamily="34" charset="0"/>
            </a:endParaRPr>
          </a:p>
          <a:p>
            <a:pPr marL="800100" lvl="1" indent="-34290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END ON TIME</a:t>
            </a:r>
          </a:p>
          <a:p>
            <a:pPr marL="800100" lvl="1" indent="-34290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FOLLOW-UP WITH MEETING OUTCOMES</a:t>
            </a: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Rectangle 4">
            <a:extLst>
              <a:ext uri="{FF2B5EF4-FFF2-40B4-BE49-F238E27FC236}">
                <a16:creationId xmlns:a16="http://schemas.microsoft.com/office/drawing/2014/main" id="{53B10C55-E794-DC4B-9918-F0A251137C40}"/>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75781" name="Group 8">
            <a:extLst>
              <a:ext uri="{FF2B5EF4-FFF2-40B4-BE49-F238E27FC236}">
                <a16:creationId xmlns:a16="http://schemas.microsoft.com/office/drawing/2014/main" id="{7E1F5700-C962-6E40-95A0-A4DF5B95C426}"/>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720E9726-65F3-8D41-8023-E5A4ED7F9305}"/>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75783" name="TextBox 20">
              <a:extLst>
                <a:ext uri="{FF2B5EF4-FFF2-40B4-BE49-F238E27FC236}">
                  <a16:creationId xmlns:a16="http://schemas.microsoft.com/office/drawing/2014/main" id="{E878219F-ACF2-264B-8535-365EC1DAC125}"/>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1E748FC3-92DA-6247-B402-8D7AEA809056}" type="slidenum">
                <a:rPr lang="id-ID" altLang="en-US" sz="1200" b="1">
                  <a:solidFill>
                    <a:schemeClr val="bg1"/>
                  </a:solidFill>
                  <a:latin typeface="Raleway" panose="020B0503030101060003" pitchFamily="34" charset="77"/>
                </a:rPr>
                <a:pPr algn="ctr" eaLnBrk="1" hangingPunct="1"/>
                <a:t>48</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4089764410"/>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Placeholder 2" descr="89.png">
            <a:extLst>
              <a:ext uri="{FF2B5EF4-FFF2-40B4-BE49-F238E27FC236}">
                <a16:creationId xmlns:a16="http://schemas.microsoft.com/office/drawing/2014/main" id="{67132882-9111-1C46-9B92-B3F02D81C46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333" b="-16333"/>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Rectangle 4">
            <a:extLst>
              <a:ext uri="{FF2B5EF4-FFF2-40B4-BE49-F238E27FC236}">
                <a16:creationId xmlns:a16="http://schemas.microsoft.com/office/drawing/2014/main" id="{315F7557-71FD-0B47-9B80-7433FAFED989}"/>
              </a:ext>
            </a:extLst>
          </p:cNvPr>
          <p:cNvSpPr>
            <a:spLocks noChangeArrowheads="1"/>
          </p:cNvSpPr>
          <p:nvPr/>
        </p:nvSpPr>
        <p:spPr bwMode="auto">
          <a:xfrm>
            <a:off x="6096000" y="2178050"/>
            <a:ext cx="6096000"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BE PUNCTUAL</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FOLLOW THE LEADER</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BRING REQUIRED MATERIALS</a:t>
            </a:r>
          </a:p>
        </p:txBody>
      </p:sp>
      <p:sp>
        <p:nvSpPr>
          <p:cNvPr id="76803" name="Rectangle 29">
            <a:extLst>
              <a:ext uri="{FF2B5EF4-FFF2-40B4-BE49-F238E27FC236}">
                <a16:creationId xmlns:a16="http://schemas.microsoft.com/office/drawing/2014/main" id="{59C71CEC-AC93-CD48-B804-B072832E570F}"/>
              </a:ext>
            </a:extLst>
          </p:cNvPr>
          <p:cNvSpPr>
            <a:spLocks noChangeArrowheads="1"/>
          </p:cNvSpPr>
          <p:nvPr/>
        </p:nvSpPr>
        <p:spPr bwMode="auto">
          <a:xfrm>
            <a:off x="6996113" y="1042988"/>
            <a:ext cx="3997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MEETING </a:t>
            </a:r>
            <a:r>
              <a:rPr lang="en-US" altLang="en-US" sz="2400" b="1">
                <a:solidFill>
                  <a:srgbClr val="6B9EA5"/>
                </a:solidFill>
                <a:latin typeface="Arial" panose="020B0604020202020204" pitchFamily="34" charset="0"/>
                <a:cs typeface="Arial" panose="020B0604020202020204" pitchFamily="34" charset="0"/>
              </a:rPr>
              <a:t>PARTICIPATION</a:t>
            </a:r>
            <a:endParaRPr lang="en-US" altLang="en-US" sz="2400">
              <a:solidFill>
                <a:srgbClr val="6B9EA5"/>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B8D56236-2C06-8148-BD66-A6BC5BCAB456}"/>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76805" name="Group 8">
            <a:extLst>
              <a:ext uri="{FF2B5EF4-FFF2-40B4-BE49-F238E27FC236}">
                <a16:creationId xmlns:a16="http://schemas.microsoft.com/office/drawing/2014/main" id="{0A9949D5-24C6-B942-9F38-4964FCB721D4}"/>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13756556-07F5-1942-9D19-EAC67D9F4EE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76807" name="TextBox 20">
              <a:extLst>
                <a:ext uri="{FF2B5EF4-FFF2-40B4-BE49-F238E27FC236}">
                  <a16:creationId xmlns:a16="http://schemas.microsoft.com/office/drawing/2014/main" id="{53D2F0F4-6CFD-F145-A358-0666359BC81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F47F20D-0B14-6241-915B-4E1A83F6790C}" type="slidenum">
                <a:rPr lang="id-ID" altLang="en-US" sz="1200" b="1">
                  <a:solidFill>
                    <a:schemeClr val="bg1"/>
                  </a:solidFill>
                  <a:latin typeface="Raleway" panose="020B0503030101060003" pitchFamily="34" charset="77"/>
                </a:rPr>
                <a:pPr algn="ctr" eaLnBrk="1" hangingPunct="1"/>
                <a:t>49</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1500401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36">
            <a:extLst>
              <a:ext uri="{FF2B5EF4-FFF2-40B4-BE49-F238E27FC236}">
                <a16:creationId xmlns:a16="http://schemas.microsoft.com/office/drawing/2014/main" id="{8241DB97-2A16-0140-8730-41A1DF5C87DC}"/>
              </a:ext>
            </a:extLst>
          </p:cNvPr>
          <p:cNvSpPr>
            <a:spLocks noChangeArrowheads="1"/>
          </p:cNvSpPr>
          <p:nvPr/>
        </p:nvSpPr>
        <p:spPr bwMode="auto">
          <a:xfrm>
            <a:off x="792473" y="2938176"/>
            <a:ext cx="45253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dirty="0">
                <a:latin typeface="Arial" panose="020B0604020202020204" pitchFamily="34" charset="0"/>
                <a:cs typeface="Arial" panose="020B0604020202020204" pitchFamily="34" charset="0"/>
              </a:rPr>
              <a:t>TODAY’S </a:t>
            </a:r>
            <a:r>
              <a:rPr lang="en-US" altLang="en-US" sz="3200" b="1" dirty="0">
                <a:solidFill>
                  <a:srgbClr val="6B9EA5"/>
                </a:solidFill>
                <a:latin typeface="Arial" panose="020B0604020202020204" pitchFamily="34" charset="0"/>
                <a:cs typeface="Arial" panose="020B0604020202020204" pitchFamily="34" charset="0"/>
              </a:rPr>
              <a:t>WORKSHOP</a:t>
            </a:r>
            <a:endParaRPr lang="en-US" altLang="en-US" sz="3200" dirty="0">
              <a:solidFill>
                <a:srgbClr val="6B9EA5"/>
              </a:solidFill>
              <a:latin typeface="Arial" panose="020B0604020202020204" pitchFamily="34" charset="0"/>
              <a:cs typeface="Arial" panose="020B0604020202020204" pitchFamily="34" charset="0"/>
            </a:endParaRPr>
          </a:p>
        </p:txBody>
      </p:sp>
      <p:grpSp>
        <p:nvGrpSpPr>
          <p:cNvPr id="14338" name="Group 23">
            <a:extLst>
              <a:ext uri="{FF2B5EF4-FFF2-40B4-BE49-F238E27FC236}">
                <a16:creationId xmlns:a16="http://schemas.microsoft.com/office/drawing/2014/main" id="{0F46275D-E49A-DE4B-8478-856A8EF2D078}"/>
              </a:ext>
            </a:extLst>
          </p:cNvPr>
          <p:cNvGrpSpPr>
            <a:grpSpLocks/>
          </p:cNvGrpSpPr>
          <p:nvPr/>
        </p:nvGrpSpPr>
        <p:grpSpPr bwMode="auto">
          <a:xfrm>
            <a:off x="68263" y="6557963"/>
            <a:ext cx="12018962" cy="265112"/>
            <a:chOff x="67859" y="6557854"/>
            <a:chExt cx="12018579" cy="265174"/>
          </a:xfrm>
        </p:grpSpPr>
        <p:sp>
          <p:nvSpPr>
            <p:cNvPr id="25" name="Rectangle 24">
              <a:extLst>
                <a:ext uri="{FF2B5EF4-FFF2-40B4-BE49-F238E27FC236}">
                  <a16:creationId xmlns:a16="http://schemas.microsoft.com/office/drawing/2014/main" id="{A2A7A3A5-EE77-D044-BCBB-8F5970E19DC9}"/>
                </a:ext>
              </a:extLst>
            </p:cNvPr>
            <p:cNvSpPr/>
            <p:nvPr/>
          </p:nvSpPr>
          <p:spPr>
            <a:xfrm>
              <a:off x="67859" y="6607078"/>
              <a:ext cx="1904939" cy="215950"/>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4345" name="Group 45">
              <a:extLst>
                <a:ext uri="{FF2B5EF4-FFF2-40B4-BE49-F238E27FC236}">
                  <a16:creationId xmlns:a16="http://schemas.microsoft.com/office/drawing/2014/main" id="{74237BF2-A935-7D41-9619-7422B4D75541}"/>
                </a:ext>
              </a:extLst>
            </p:cNvPr>
            <p:cNvGrpSpPr>
              <a:grpSpLocks/>
            </p:cNvGrpSpPr>
            <p:nvPr/>
          </p:nvGrpSpPr>
          <p:grpSpPr bwMode="auto">
            <a:xfrm>
              <a:off x="11548792" y="6557854"/>
              <a:ext cx="537646" cy="244340"/>
              <a:chOff x="0" y="0"/>
              <a:chExt cx="1044665" cy="474758"/>
            </a:xfrm>
          </p:grpSpPr>
          <p:sp>
            <p:nvSpPr>
              <p:cNvPr id="27" name="Shape 41">
                <a:extLst>
                  <a:ext uri="{FF2B5EF4-FFF2-40B4-BE49-F238E27FC236}">
                    <a16:creationId xmlns:a16="http://schemas.microsoft.com/office/drawing/2014/main" id="{C524F42B-5D28-4C48-B39D-5A7AAAE5D285}"/>
                  </a:ext>
                </a:extLst>
              </p:cNvPr>
              <p:cNvSpPr/>
              <p:nvPr/>
            </p:nvSpPr>
            <p:spPr>
              <a:xfrm>
                <a:off x="569657" y="3084"/>
                <a:ext cx="475008" cy="47204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9" name="Shape 42">
                <a:hlinkClick r:id="" action="ppaction://hlinkshowjump?jump=nextslide"/>
                <a:extLst>
                  <a:ext uri="{FF2B5EF4-FFF2-40B4-BE49-F238E27FC236}">
                    <a16:creationId xmlns:a16="http://schemas.microsoft.com/office/drawing/2014/main" id="{B85E5E3D-E336-F842-9195-63786BB28ED1}"/>
                  </a:ext>
                </a:extLst>
              </p:cNvPr>
              <p:cNvSpPr/>
              <p:nvPr/>
            </p:nvSpPr>
            <p:spPr>
              <a:xfrm rot="5400000">
                <a:off x="719223" y="155825"/>
                <a:ext cx="240651"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4348" name="Shape 43">
                <a:extLst>
                  <a:ext uri="{FF2B5EF4-FFF2-40B4-BE49-F238E27FC236}">
                    <a16:creationId xmlns:a16="http://schemas.microsoft.com/office/drawing/2014/main" id="{2AC2F7BD-41DB-9645-8EC2-E2A1BEA79336}"/>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4349" name="Shape 44">
                <a:hlinkClick r:id="" action="ppaction://hlinkshowjump?jump=previousslide"/>
                <a:extLst>
                  <a:ext uri="{FF2B5EF4-FFF2-40B4-BE49-F238E27FC236}">
                    <a16:creationId xmlns:a16="http://schemas.microsoft.com/office/drawing/2014/main" id="{6F1B652F-C29E-124F-96E4-2CA113D29B15}"/>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14339" name="Group 33">
            <a:extLst>
              <a:ext uri="{FF2B5EF4-FFF2-40B4-BE49-F238E27FC236}">
                <a16:creationId xmlns:a16="http://schemas.microsoft.com/office/drawing/2014/main" id="{C90A841E-986F-784A-9118-D2F97ECDE14E}"/>
              </a:ext>
            </a:extLst>
          </p:cNvPr>
          <p:cNvGrpSpPr>
            <a:grpSpLocks/>
          </p:cNvGrpSpPr>
          <p:nvPr/>
        </p:nvGrpSpPr>
        <p:grpSpPr bwMode="auto">
          <a:xfrm>
            <a:off x="11736388" y="9525"/>
            <a:ext cx="455612" cy="368300"/>
            <a:chOff x="11736780" y="8736"/>
            <a:chExt cx="455819" cy="369296"/>
          </a:xfrm>
        </p:grpSpPr>
        <p:sp>
          <p:nvSpPr>
            <p:cNvPr id="35" name="Teardrop 34">
              <a:extLst>
                <a:ext uri="{FF2B5EF4-FFF2-40B4-BE49-F238E27FC236}">
                  <a16:creationId xmlns:a16="http://schemas.microsoft.com/office/drawing/2014/main" id="{2FB1FEB1-2737-D14C-9AB6-C56D575D1F8D}"/>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14343" name="TextBox 35">
              <a:extLst>
                <a:ext uri="{FF2B5EF4-FFF2-40B4-BE49-F238E27FC236}">
                  <a16:creationId xmlns:a16="http://schemas.microsoft.com/office/drawing/2014/main" id="{CC1BCECB-8335-D34F-AAFF-BFC322F3051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6D2D253C-49D5-5F4C-B0E1-D646E4C22BCC}" type="slidenum">
                <a:rPr lang="id-ID" altLang="en-US" sz="1200" b="1">
                  <a:solidFill>
                    <a:schemeClr val="bg1"/>
                  </a:solidFill>
                  <a:latin typeface="Raleway" panose="020B0503030101060003" pitchFamily="34" charset="77"/>
                </a:rPr>
                <a:pPr algn="ctr" eaLnBrk="1" hangingPunct="1"/>
                <a:t>5</a:t>
              </a:fld>
              <a:endParaRPr lang="id-ID" altLang="en-US" sz="1200">
                <a:solidFill>
                  <a:schemeClr val="bg1"/>
                </a:solidFill>
                <a:latin typeface="Raleway" panose="020B0503030101060003" pitchFamily="34" charset="77"/>
              </a:endParaRPr>
            </a:p>
          </p:txBody>
        </p:sp>
      </p:grpSp>
      <p:sp>
        <p:nvSpPr>
          <p:cNvPr id="14340" name="Rectangle 38">
            <a:extLst>
              <a:ext uri="{FF2B5EF4-FFF2-40B4-BE49-F238E27FC236}">
                <a16:creationId xmlns:a16="http://schemas.microsoft.com/office/drawing/2014/main" id="{D9E302AF-578E-8E40-A9A8-F5E1CDA570D7}"/>
              </a:ext>
            </a:extLst>
          </p:cNvPr>
          <p:cNvSpPr>
            <a:spLocks noChangeArrowheads="1"/>
          </p:cNvSpPr>
          <p:nvPr/>
        </p:nvSpPr>
        <p:spPr bwMode="auto">
          <a:xfrm>
            <a:off x="968375" y="3475038"/>
            <a:ext cx="4008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CA" altLang="en-US" sz="3200">
                <a:latin typeface="Arial" panose="020B0604020202020204" pitchFamily="34" charset="0"/>
                <a:cs typeface="Arial" panose="020B0604020202020204" pitchFamily="34" charset="0"/>
              </a:rPr>
              <a:t>Workplace Decorum</a:t>
            </a:r>
          </a:p>
        </p:txBody>
      </p:sp>
      <p:pic>
        <p:nvPicPr>
          <p:cNvPr id="7" name="Picture Placeholder 6" descr="98.png">
            <a:extLst>
              <a:ext uri="{FF2B5EF4-FFF2-40B4-BE49-F238E27FC236}">
                <a16:creationId xmlns:a16="http://schemas.microsoft.com/office/drawing/2014/main" id="{74441C19-D7AA-1346-8269-DD1BBBA54AF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47" r="1947"/>
          <a:stretch>
            <a:fillRect/>
          </a:stretch>
        </p:blipFill>
        <p:spPr/>
      </p:pic>
    </p:spTree>
    <p:extLst>
      <p:ext uri="{BB962C8B-B14F-4D97-AF65-F5344CB8AC3E}">
        <p14:creationId xmlns:p14="http://schemas.microsoft.com/office/powerpoint/2010/main" val="2672672917"/>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727F35B9-350A-D848-BC9F-63272110846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BE SEATED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WHERE?</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br>
              <a:rPr lang="en-US" altLang="en-US">
                <a:ea typeface="ＭＳ Ｐゴシック" panose="020B0600070205080204" pitchFamily="34" charset="-128"/>
              </a:rPr>
            </a:br>
            <a:endParaRPr lang="en-US" altLang="en-US">
              <a:ea typeface="ＭＳ Ｐゴシック" panose="020B0600070205080204" pitchFamily="34" charset="-128"/>
            </a:endParaRPr>
          </a:p>
        </p:txBody>
      </p:sp>
      <p:pic>
        <p:nvPicPr>
          <p:cNvPr id="77826" name="Content Placeholder 3" descr="31.png">
            <a:extLst>
              <a:ext uri="{FF2B5EF4-FFF2-40B4-BE49-F238E27FC236}">
                <a16:creationId xmlns:a16="http://schemas.microsoft.com/office/drawing/2014/main" id="{C366FFA1-515D-5E48-AC45-4C6F27C98D3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6424" r="-26424"/>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640D959-9B83-0D4B-8C6E-125AD90414B9}"/>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77828" name="Group 8">
            <a:extLst>
              <a:ext uri="{FF2B5EF4-FFF2-40B4-BE49-F238E27FC236}">
                <a16:creationId xmlns:a16="http://schemas.microsoft.com/office/drawing/2014/main" id="{628A3327-F5C5-4547-A698-6DB3C2C48258}"/>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426170D9-010D-E440-B7E2-134C14495293}"/>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77830" name="TextBox 20">
              <a:extLst>
                <a:ext uri="{FF2B5EF4-FFF2-40B4-BE49-F238E27FC236}">
                  <a16:creationId xmlns:a16="http://schemas.microsoft.com/office/drawing/2014/main" id="{0E39F3BF-9E17-C44F-B37F-D9A20E4A729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A3F570FB-6BAF-6543-AE81-76FACB08EB1C}" type="slidenum">
                <a:rPr lang="id-ID" altLang="en-US" sz="1200" b="1">
                  <a:solidFill>
                    <a:schemeClr val="bg1"/>
                  </a:solidFill>
                  <a:latin typeface="Raleway" panose="020B0503030101060003" pitchFamily="34" charset="77"/>
                </a:rPr>
                <a:pPr algn="ctr" eaLnBrk="1" hangingPunct="1"/>
                <a:t>50</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67363158"/>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31.png">
            <a:extLst>
              <a:ext uri="{FF2B5EF4-FFF2-40B4-BE49-F238E27FC236}">
                <a16:creationId xmlns:a16="http://schemas.microsoft.com/office/drawing/2014/main" id="{B6CE9ED1-A876-6D42-9751-BD86059E936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9876" b="-39876"/>
          <a:stretch>
            <a:fillRect/>
          </a:stretch>
        </p:blipFill>
        <p:spPr>
          <a:xfrm>
            <a:off x="1871663" y="1176338"/>
            <a:ext cx="4057650" cy="5030787"/>
          </a:xfrm>
        </p:spPr>
      </p:pic>
      <p:pic>
        <p:nvPicPr>
          <p:cNvPr id="2" name="Picture Placeholder 1" descr="32.png">
            <a:extLst>
              <a:ext uri="{FF2B5EF4-FFF2-40B4-BE49-F238E27FC236}">
                <a16:creationId xmlns:a16="http://schemas.microsoft.com/office/drawing/2014/main" id="{AFF5C628-F9F0-E846-8A63-51F2F00FC51F}"/>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39743" b="-39743"/>
          <a:stretch>
            <a:fillRect/>
          </a:stretch>
        </p:blipFill>
        <p:spPr>
          <a:xfrm>
            <a:off x="6262688" y="1176338"/>
            <a:ext cx="4057650" cy="5030787"/>
          </a:xfrm>
        </p:spPr>
      </p:pic>
      <p:sp>
        <p:nvSpPr>
          <p:cNvPr id="78851" name="Title 1">
            <a:extLst>
              <a:ext uri="{FF2B5EF4-FFF2-40B4-BE49-F238E27FC236}">
                <a16:creationId xmlns:a16="http://schemas.microsoft.com/office/drawing/2014/main" id="{A71C8F7A-3B1E-5A44-AED4-EB467F860A5E}"/>
              </a:ext>
            </a:extLst>
          </p:cNvPr>
          <p:cNvSpPr txBox="1">
            <a:spLocks/>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0000"/>
              </a:lnSpc>
            </a:pPr>
            <a:r>
              <a:rPr lang="en-US" altLang="en-US" sz="4400" b="1">
                <a:latin typeface="Arial" panose="020B0604020202020204" pitchFamily="34" charset="0"/>
                <a:cs typeface="Arial" panose="020B0604020202020204" pitchFamily="34" charset="0"/>
              </a:rPr>
              <a:t>BE SEATED</a:t>
            </a:r>
            <a:r>
              <a:rPr lang="en-US" altLang="en-US" sz="4400" b="1">
                <a:solidFill>
                  <a:srgbClr val="6B9EA5"/>
                </a:solidFill>
                <a:latin typeface="Arial" panose="020B0604020202020204" pitchFamily="34" charset="0"/>
                <a:cs typeface="Arial" panose="020B0604020202020204" pitchFamily="34" charset="0"/>
              </a:rPr>
              <a:t> WHERE?</a:t>
            </a:r>
            <a:br>
              <a:rPr lang="en-US" altLang="en-US" sz="4400">
                <a:solidFill>
                  <a:srgbClr val="6B9EA5"/>
                </a:solidFill>
                <a:latin typeface="Arial" panose="020B0604020202020204" pitchFamily="34" charset="0"/>
                <a:cs typeface="Arial" panose="020B0604020202020204" pitchFamily="34" charset="0"/>
              </a:rPr>
            </a:br>
            <a:endParaRPr lang="en-US" altLang="en-US" sz="4400">
              <a:latin typeface="Calibri Light" panose="020F0302020204030204" pitchFamily="34" charset="0"/>
            </a:endParaRPr>
          </a:p>
        </p:txBody>
      </p:sp>
      <p:sp>
        <p:nvSpPr>
          <p:cNvPr id="6" name="Rectangle 5">
            <a:extLst>
              <a:ext uri="{FF2B5EF4-FFF2-40B4-BE49-F238E27FC236}">
                <a16:creationId xmlns:a16="http://schemas.microsoft.com/office/drawing/2014/main" id="{AD7DA31F-81A5-D749-9833-D48B01CB5430}"/>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78853" name="Group 8">
            <a:extLst>
              <a:ext uri="{FF2B5EF4-FFF2-40B4-BE49-F238E27FC236}">
                <a16:creationId xmlns:a16="http://schemas.microsoft.com/office/drawing/2014/main" id="{E0875B19-FE8D-FE41-BA6E-596EC62FD6E2}"/>
              </a:ext>
            </a:extLst>
          </p:cNvPr>
          <p:cNvGrpSpPr>
            <a:grpSpLocks/>
          </p:cNvGrpSpPr>
          <p:nvPr/>
        </p:nvGrpSpPr>
        <p:grpSpPr bwMode="auto">
          <a:xfrm>
            <a:off x="11736388" y="9525"/>
            <a:ext cx="455612" cy="368300"/>
            <a:chOff x="11736780" y="8736"/>
            <a:chExt cx="455819" cy="369296"/>
          </a:xfrm>
        </p:grpSpPr>
        <p:sp>
          <p:nvSpPr>
            <p:cNvPr id="8" name="Teardrop 7">
              <a:extLst>
                <a:ext uri="{FF2B5EF4-FFF2-40B4-BE49-F238E27FC236}">
                  <a16:creationId xmlns:a16="http://schemas.microsoft.com/office/drawing/2014/main" id="{1F9E36F8-323B-0B42-B99B-3CE25C8F1E99}"/>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78855" name="TextBox 20">
              <a:extLst>
                <a:ext uri="{FF2B5EF4-FFF2-40B4-BE49-F238E27FC236}">
                  <a16:creationId xmlns:a16="http://schemas.microsoft.com/office/drawing/2014/main" id="{2B90035C-743D-AF4E-B584-5EE42E97F055}"/>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B82D287-BEC6-1746-A351-E7C736EA07AD}" type="slidenum">
                <a:rPr lang="id-ID" altLang="en-US" sz="1200" b="1">
                  <a:solidFill>
                    <a:schemeClr val="bg1"/>
                  </a:solidFill>
                  <a:latin typeface="Raleway" panose="020B0503030101060003" pitchFamily="34" charset="77"/>
                </a:rPr>
                <a:pPr algn="ctr" eaLnBrk="1" hangingPunct="1"/>
                <a:t>51</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52824403"/>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Placeholder 3" descr="92.png">
            <a:extLst>
              <a:ext uri="{FF2B5EF4-FFF2-40B4-BE49-F238E27FC236}">
                <a16:creationId xmlns:a16="http://schemas.microsoft.com/office/drawing/2014/main" id="{DF520697-38D2-BF41-872A-9A32D310E52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813" b="7813"/>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6F7C1E5E-9BE4-7749-9B41-C8ADE0B57EC4}"/>
              </a:ext>
            </a:extLst>
          </p:cNvPr>
          <p:cNvSpPr/>
          <p:nvPr/>
        </p:nvSpPr>
        <p:spPr>
          <a:xfrm>
            <a:off x="1588" y="0"/>
            <a:ext cx="12188825" cy="6858000"/>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dirty="0"/>
          </a:p>
        </p:txBody>
      </p:sp>
      <p:sp>
        <p:nvSpPr>
          <p:cNvPr id="79875" name="Rectangle 5">
            <a:extLst>
              <a:ext uri="{FF2B5EF4-FFF2-40B4-BE49-F238E27FC236}">
                <a16:creationId xmlns:a16="http://schemas.microsoft.com/office/drawing/2014/main" id="{BA2AFFBF-9B62-FA4D-AEC7-5D41C897EFA8}"/>
              </a:ext>
            </a:extLst>
          </p:cNvPr>
          <p:cNvSpPr>
            <a:spLocks noChangeArrowheads="1"/>
          </p:cNvSpPr>
          <p:nvPr/>
        </p:nvSpPr>
        <p:spPr bwMode="auto">
          <a:xfrm>
            <a:off x="1477963" y="3013075"/>
            <a:ext cx="92360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800" b="1">
                <a:solidFill>
                  <a:schemeClr val="bg1"/>
                </a:solidFill>
                <a:latin typeface="Arial" panose="020B0604020202020204" pitchFamily="34" charset="0"/>
                <a:cs typeface="Arial" panose="020B0604020202020204" pitchFamily="34" charset="0"/>
              </a:rPr>
              <a:t>ELECTRONIC COMMUNIATION</a:t>
            </a:r>
          </a:p>
        </p:txBody>
      </p:sp>
    </p:spTree>
    <p:extLst>
      <p:ext uri="{BB962C8B-B14F-4D97-AF65-F5344CB8AC3E}">
        <p14:creationId xmlns:p14="http://schemas.microsoft.com/office/powerpoint/2010/main" val="1981935654"/>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Placeholder 1">
            <a:extLst>
              <a:ext uri="{FF2B5EF4-FFF2-40B4-BE49-F238E27FC236}">
                <a16:creationId xmlns:a16="http://schemas.microsoft.com/office/drawing/2014/main" id="{E9718011-E706-B14B-B7C2-A38C15E28E7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44188" b="-44188"/>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Rectangle 4">
            <a:extLst>
              <a:ext uri="{FF2B5EF4-FFF2-40B4-BE49-F238E27FC236}">
                <a16:creationId xmlns:a16="http://schemas.microsoft.com/office/drawing/2014/main" id="{12A73247-F22D-774A-924C-0DC9093A9EC2}"/>
              </a:ext>
            </a:extLst>
          </p:cNvPr>
          <p:cNvSpPr>
            <a:spLocks noChangeArrowheads="1"/>
          </p:cNvSpPr>
          <p:nvPr/>
        </p:nvSpPr>
        <p:spPr bwMode="auto">
          <a:xfrm>
            <a:off x="6096000" y="2178050"/>
            <a:ext cx="609600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800100" indent="-34290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IDENTIFY YOURSELF AND YOUR BUSINESS</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BE PREPARED</a:t>
            </a:r>
          </a:p>
          <a:p>
            <a:pPr lvl="1" eaLnBrk="1" hangingPunct="1">
              <a:lnSpc>
                <a:spcPct val="150000"/>
              </a:lnSpc>
              <a:buClr>
                <a:srgbClr val="6B9EA5"/>
              </a:buClr>
              <a:buFont typeface="Wingdings" pitchFamily="2" charset="2"/>
              <a:buChar char="q"/>
            </a:pPr>
            <a:r>
              <a:rPr lang="en-US" altLang="en-US">
                <a:latin typeface="Arial" panose="020B0604020202020204" pitchFamily="34" charset="0"/>
                <a:cs typeface="Arial" panose="020B0604020202020204" pitchFamily="34" charset="0"/>
              </a:rPr>
              <a:t>STATE YOUR PURPOSE</a:t>
            </a:r>
          </a:p>
          <a:p>
            <a:pPr lvl="1" eaLnBrk="1" hangingPunct="1">
              <a:lnSpc>
                <a:spcPct val="150000"/>
              </a:lnSpc>
              <a:buClr>
                <a:srgbClr val="6B9EA5"/>
              </a:buClr>
              <a:buFont typeface="Wingdings" pitchFamily="2" charset="2"/>
              <a:buChar char="q"/>
            </a:pPr>
            <a:endParaRPr lang="en-US" altLang="en-US">
              <a:latin typeface="Arial" panose="020B0604020202020204" pitchFamily="34" charset="0"/>
              <a:cs typeface="Arial" panose="020B0604020202020204" pitchFamily="34" charset="0"/>
            </a:endParaRPr>
          </a:p>
        </p:txBody>
      </p:sp>
      <p:sp>
        <p:nvSpPr>
          <p:cNvPr id="81923" name="Rectangle 29">
            <a:extLst>
              <a:ext uri="{FF2B5EF4-FFF2-40B4-BE49-F238E27FC236}">
                <a16:creationId xmlns:a16="http://schemas.microsoft.com/office/drawing/2014/main" id="{50F2E0B8-EC10-F74F-9A3F-252039349A6E}"/>
              </a:ext>
            </a:extLst>
          </p:cNvPr>
          <p:cNvSpPr>
            <a:spLocks noChangeArrowheads="1"/>
          </p:cNvSpPr>
          <p:nvPr/>
        </p:nvSpPr>
        <p:spPr bwMode="auto">
          <a:xfrm>
            <a:off x="6996113" y="1042988"/>
            <a:ext cx="3803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MAKING A </a:t>
            </a:r>
            <a:r>
              <a:rPr lang="en-US" altLang="en-US" sz="2400" b="1">
                <a:solidFill>
                  <a:srgbClr val="6B9EA5"/>
                </a:solidFill>
                <a:latin typeface="Arial" panose="020B0604020202020204" pitchFamily="34" charset="0"/>
                <a:cs typeface="Arial" panose="020B0604020202020204" pitchFamily="34" charset="0"/>
              </a:rPr>
              <a:t>PHONE CALL</a:t>
            </a:r>
            <a:endParaRPr lang="en-US" altLang="en-US" sz="2400">
              <a:solidFill>
                <a:srgbClr val="6B9EA5"/>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F492B6A-89B8-C14A-8393-90A1E8D73474}"/>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81925" name="Group 8">
            <a:extLst>
              <a:ext uri="{FF2B5EF4-FFF2-40B4-BE49-F238E27FC236}">
                <a16:creationId xmlns:a16="http://schemas.microsoft.com/office/drawing/2014/main" id="{493F34C5-1481-1248-B615-E3D0CD489181}"/>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1C336667-BB30-6049-A9FD-EBED96B5227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81927" name="TextBox 20">
              <a:extLst>
                <a:ext uri="{FF2B5EF4-FFF2-40B4-BE49-F238E27FC236}">
                  <a16:creationId xmlns:a16="http://schemas.microsoft.com/office/drawing/2014/main" id="{8D3F8FB2-0CD5-8B45-843D-37AA185ECD51}"/>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F337549F-8102-A447-8723-F7470EA43731}" type="slidenum">
                <a:rPr lang="id-ID" altLang="en-US" sz="1200" b="1">
                  <a:solidFill>
                    <a:schemeClr val="bg1"/>
                  </a:solidFill>
                  <a:latin typeface="Raleway" panose="020B0503030101060003" pitchFamily="34" charset="77"/>
                </a:rPr>
                <a:pPr algn="ctr" eaLnBrk="1" hangingPunct="1"/>
                <a:t>53</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590803625"/>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F5B8D3-27E4-3D40-8756-20FF68FC6FC8}"/>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2946" name="Title 1">
            <a:extLst>
              <a:ext uri="{FF2B5EF4-FFF2-40B4-BE49-F238E27FC236}">
                <a16:creationId xmlns:a16="http://schemas.microsoft.com/office/drawing/2014/main" id="{BB0B6386-0B92-464A-83AA-ACD8CC2305E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ANSWERING THE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TELEPHONE</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82947" name="Content Placeholder 2">
            <a:extLst>
              <a:ext uri="{FF2B5EF4-FFF2-40B4-BE49-F238E27FC236}">
                <a16:creationId xmlns:a16="http://schemas.microsoft.com/office/drawing/2014/main" id="{BD86EAEF-2590-EF42-9950-4CD72B5D695E}"/>
              </a:ext>
            </a:extLst>
          </p:cNvPr>
          <p:cNvSpPr>
            <a:spLocks noGrp="1"/>
          </p:cNvSpPr>
          <p:nvPr>
            <p:ph idx="1"/>
          </p:nvPr>
        </p:nvSpPr>
        <p:spPr bwMode="auto">
          <a:xfrm>
            <a:off x="609600" y="1517650"/>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ANSWER WITHIN THREE RINGS</a:t>
            </a:r>
          </a:p>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GREET THE CALLER</a:t>
            </a:r>
          </a:p>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SMILE! </a:t>
            </a:r>
          </a:p>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ASK BEFORE PLACING ON HOLD</a:t>
            </a:r>
          </a:p>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DON’T EAT OR CHEW GUM</a:t>
            </a:r>
          </a:p>
          <a:p>
            <a:pPr marL="800100" lvl="1" indent="-342900" eaLnBrk="1" hangingPunct="1">
              <a:lnSpc>
                <a:spcPct val="150000"/>
              </a:lnSpc>
              <a:buClr>
                <a:srgbClr val="6B9EA5"/>
              </a:buClr>
              <a:buFont typeface="Wingdings" pitchFamily="2" charset="2"/>
              <a:buChar char="q"/>
            </a:pPr>
            <a:r>
              <a:rPr lang="en-US" altLang="en-US" dirty="0">
                <a:latin typeface="Arial" panose="020B0604020202020204" pitchFamily="34" charset="0"/>
                <a:ea typeface="ＭＳ Ｐゴシック" panose="020B0600070205080204" pitchFamily="34" charset="-128"/>
                <a:cs typeface="Arial" panose="020B0604020202020204" pitchFamily="34" charset="0"/>
              </a:rPr>
              <a:t>DON’T USE SPEAKER PHONE</a:t>
            </a:r>
          </a:p>
        </p:txBody>
      </p:sp>
      <p:sp>
        <p:nvSpPr>
          <p:cNvPr id="5" name="Rectangle 4">
            <a:extLst>
              <a:ext uri="{FF2B5EF4-FFF2-40B4-BE49-F238E27FC236}">
                <a16:creationId xmlns:a16="http://schemas.microsoft.com/office/drawing/2014/main" id="{4EB8C143-F14D-014C-A71A-7FEF6B0D472F}"/>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82949" name="Group 8">
            <a:extLst>
              <a:ext uri="{FF2B5EF4-FFF2-40B4-BE49-F238E27FC236}">
                <a16:creationId xmlns:a16="http://schemas.microsoft.com/office/drawing/2014/main" id="{58DB8D7B-BD2B-7B4D-B754-04AD9533BB9D}"/>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9B67F374-A87B-3744-9FAC-BBB8975FB2FF}"/>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82951" name="TextBox 20">
              <a:extLst>
                <a:ext uri="{FF2B5EF4-FFF2-40B4-BE49-F238E27FC236}">
                  <a16:creationId xmlns:a16="http://schemas.microsoft.com/office/drawing/2014/main" id="{3C9AD42C-88DC-A343-BD11-BA305BDFBE6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DD50F9E9-60FD-7F4C-8527-0A98C913D03F}" type="slidenum">
                <a:rPr lang="id-ID" altLang="en-US" sz="1200" b="1">
                  <a:solidFill>
                    <a:schemeClr val="bg1"/>
                  </a:solidFill>
                  <a:latin typeface="Raleway" panose="020B0503030101060003" pitchFamily="34" charset="77"/>
                </a:rPr>
                <a:pPr algn="ctr" eaLnBrk="1" hangingPunct="1"/>
                <a:t>54</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1628334033"/>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9E79F9-E2C9-4A45-BFE8-88A2E96A3E08}"/>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3970" name="Title 1">
            <a:extLst>
              <a:ext uri="{FF2B5EF4-FFF2-40B4-BE49-F238E27FC236}">
                <a16:creationId xmlns:a16="http://schemas.microsoft.com/office/drawing/2014/main" id="{150FB8B6-18E4-164E-BCB3-1846702C63E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TAKING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MESSAGES</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83971" name="Content Placeholder 2">
            <a:extLst>
              <a:ext uri="{FF2B5EF4-FFF2-40B4-BE49-F238E27FC236}">
                <a16:creationId xmlns:a16="http://schemas.microsoft.com/office/drawing/2014/main" id="{07FE5726-254C-6E49-92F1-E8155BBFAD56}"/>
              </a:ext>
            </a:extLst>
          </p:cNvPr>
          <p:cNvSpPr>
            <a:spLocks noGrp="1" noChangeArrowheads="1"/>
          </p:cNvSpPr>
          <p:nvPr>
            <p:ph idx="1"/>
          </p:nvPr>
        </p:nvSpPr>
        <p:spPr bwMode="auto">
          <a:xfrm>
            <a:off x="609600" y="1517650"/>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lvl="1" indent="0" eaLnBrk="1" hangingPunct="1">
              <a:lnSpc>
                <a:spcPct val="150000"/>
              </a:lnSpc>
              <a:buClr>
                <a:srgbClr val="6B9EA5"/>
              </a:buClr>
              <a:buFont typeface="Arial" panose="020B0604020202020204" pitchFamily="34" charset="0"/>
              <a:buNone/>
            </a:pPr>
            <a:r>
              <a:rPr lang="en-US" altLang="en-US" b="1" dirty="0">
                <a:latin typeface="Arial" panose="020B0604020202020204" pitchFamily="34" charset="0"/>
                <a:ea typeface="ＭＳ Ｐゴシック" panose="020B0600070205080204" pitchFamily="34" charset="-128"/>
                <a:cs typeface="Arial" panose="020B0604020202020204" pitchFamily="34" charset="0"/>
              </a:rPr>
              <a:t>GET THE</a:t>
            </a:r>
            <a:r>
              <a:rPr lang="mr-IN" altLang="en-US" b="1" dirty="0">
                <a:latin typeface="Arial" panose="020B0604020202020204" pitchFamily="34" charset="0"/>
                <a:ea typeface="ＭＳ Ｐゴシック" panose="020B0600070205080204" pitchFamily="34" charset="-128"/>
                <a:cs typeface="Arial" panose="020B0604020202020204" pitchFamily="34" charset="0"/>
              </a:rPr>
              <a:t>…</a:t>
            </a:r>
            <a:endParaRPr lang="en-CA" altLang="en-US" b="1" dirty="0">
              <a:latin typeface="Arial" panose="020B0604020202020204" pitchFamily="34" charset="0"/>
              <a:ea typeface="ＭＳ Ｐゴシック" panose="020B0600070205080204" pitchFamily="34" charset="-128"/>
              <a:cs typeface="Arial" panose="020B0604020202020204" pitchFamily="34" charset="0"/>
            </a:endParaRPr>
          </a:p>
          <a:p>
            <a:pPr marL="457200" lvl="1" indent="0" eaLnBrk="1" hangingPunct="1">
              <a:lnSpc>
                <a:spcPct val="150000"/>
              </a:lnSpc>
              <a:buClr>
                <a:srgbClr val="6B9EA5"/>
              </a:buClr>
              <a:buFont typeface="Wingdings" pitchFamily="2" charset="2"/>
              <a:buChar char="q"/>
            </a:pPr>
            <a:r>
              <a:rPr lang="en-CA" altLang="en-US" dirty="0">
                <a:latin typeface="Arial" panose="020B0604020202020204" pitchFamily="34" charset="0"/>
                <a:ea typeface="ＭＳ Ｐゴシック" panose="020B0600070205080204" pitchFamily="34" charset="-128"/>
                <a:cs typeface="Arial" panose="020B0604020202020204" pitchFamily="34" charset="0"/>
              </a:rPr>
              <a:t>CALLER’S NAME AND SPELLING</a:t>
            </a:r>
          </a:p>
          <a:p>
            <a:pPr marL="457200" lvl="1" indent="0" eaLnBrk="1" hangingPunct="1">
              <a:lnSpc>
                <a:spcPct val="150000"/>
              </a:lnSpc>
              <a:buClr>
                <a:srgbClr val="6B9EA5"/>
              </a:buClr>
              <a:buFont typeface="Wingdings" pitchFamily="2" charset="2"/>
              <a:buChar char="q"/>
            </a:pPr>
            <a:r>
              <a:rPr lang="en-CA" altLang="en-US" dirty="0">
                <a:latin typeface="Arial" panose="020B0604020202020204" pitchFamily="34" charset="0"/>
                <a:ea typeface="ＭＳ Ｐゴシック" panose="020B0600070205080204" pitchFamily="34" charset="-128"/>
                <a:cs typeface="Arial" panose="020B0604020202020204" pitchFamily="34" charset="0"/>
              </a:rPr>
              <a:t>COMPANY NAME</a:t>
            </a:r>
          </a:p>
          <a:p>
            <a:pPr marL="457200" lvl="1" indent="0" eaLnBrk="1" hangingPunct="1">
              <a:lnSpc>
                <a:spcPct val="150000"/>
              </a:lnSpc>
              <a:buClr>
                <a:srgbClr val="6B9EA5"/>
              </a:buClr>
              <a:buFont typeface="Wingdings" pitchFamily="2" charset="2"/>
              <a:buChar char="q"/>
            </a:pPr>
            <a:r>
              <a:rPr lang="en-CA" altLang="en-US" dirty="0">
                <a:latin typeface="Arial" panose="020B0604020202020204" pitchFamily="34" charset="0"/>
                <a:ea typeface="ＭＳ Ｐゴシック" panose="020B0600070205080204" pitchFamily="34" charset="-128"/>
                <a:cs typeface="Arial" panose="020B0604020202020204" pitchFamily="34" charset="0"/>
              </a:rPr>
              <a:t>CALLERS TELEPHONE NUMBER</a:t>
            </a:r>
          </a:p>
          <a:p>
            <a:pPr marL="457200" lvl="1" indent="0" eaLnBrk="1" hangingPunct="1">
              <a:lnSpc>
                <a:spcPct val="150000"/>
              </a:lnSpc>
              <a:buClr>
                <a:srgbClr val="6B9EA5"/>
              </a:buClr>
              <a:buFont typeface="Wingdings" pitchFamily="2" charset="2"/>
              <a:buChar char="q"/>
            </a:pPr>
            <a:r>
              <a:rPr lang="en-CA" altLang="en-US" dirty="0">
                <a:latin typeface="Arial" panose="020B0604020202020204" pitchFamily="34" charset="0"/>
                <a:ea typeface="ＭＳ Ｐゴシック" panose="020B0600070205080204" pitchFamily="34" charset="-128"/>
                <a:cs typeface="Arial" panose="020B0604020202020204" pitchFamily="34" charset="0"/>
              </a:rPr>
              <a:t>DETAILED MESSAGE</a:t>
            </a:r>
          </a:p>
          <a:p>
            <a:pPr marL="457200" lvl="1" indent="0" eaLnBrk="1" hangingPunct="1">
              <a:lnSpc>
                <a:spcPct val="150000"/>
              </a:lnSpc>
              <a:buClr>
                <a:srgbClr val="6B9EA5"/>
              </a:buClr>
              <a:buFont typeface="Wingdings" pitchFamily="2" charset="2"/>
              <a:buChar char="q"/>
            </a:pPr>
            <a:r>
              <a:rPr lang="en-CA" altLang="en-US" dirty="0">
                <a:latin typeface="Arial" panose="020B0604020202020204" pitchFamily="34" charset="0"/>
                <a:ea typeface="ＭＳ Ｐゴシック" panose="020B0600070205080204" pitchFamily="34" charset="-128"/>
                <a:cs typeface="Arial" panose="020B0604020202020204" pitchFamily="34" charset="0"/>
              </a:rPr>
              <a:t>RECORD DATE AND TIME</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Rectangle 4">
            <a:extLst>
              <a:ext uri="{FF2B5EF4-FFF2-40B4-BE49-F238E27FC236}">
                <a16:creationId xmlns:a16="http://schemas.microsoft.com/office/drawing/2014/main" id="{5F6E443E-3801-CA44-A659-BD7FCEFC48AC}"/>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83973" name="Group 8">
            <a:extLst>
              <a:ext uri="{FF2B5EF4-FFF2-40B4-BE49-F238E27FC236}">
                <a16:creationId xmlns:a16="http://schemas.microsoft.com/office/drawing/2014/main" id="{E0A6E9F7-7DB9-D047-88E0-6F3BBAE5A691}"/>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902D238F-75C2-124C-82A4-D0D37FBE779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83975" name="TextBox 20">
              <a:extLst>
                <a:ext uri="{FF2B5EF4-FFF2-40B4-BE49-F238E27FC236}">
                  <a16:creationId xmlns:a16="http://schemas.microsoft.com/office/drawing/2014/main" id="{6312741A-A443-B742-90C0-10681233D43A}"/>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6E137131-72EB-AE4D-8298-C58ED6A41FA1}" type="slidenum">
                <a:rPr lang="id-ID" altLang="en-US" sz="1200" b="1">
                  <a:solidFill>
                    <a:schemeClr val="bg1"/>
                  </a:solidFill>
                  <a:latin typeface="Raleway" panose="020B0503030101060003" pitchFamily="34" charset="77"/>
                </a:rPr>
                <a:pPr algn="ctr" eaLnBrk="1" hangingPunct="1"/>
                <a:t>55</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1359574203"/>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53A403-011C-0149-876F-A64537B15724}"/>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4994" name="Title 1">
            <a:extLst>
              <a:ext uri="{FF2B5EF4-FFF2-40B4-BE49-F238E27FC236}">
                <a16:creationId xmlns:a16="http://schemas.microsoft.com/office/drawing/2014/main" id="{5A1AF687-6561-074F-BB91-1C4490A4A88E}"/>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VOICE</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MAIL</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3C3CB6CA-28D8-CC41-8E0F-C37BD94E2981}"/>
              </a:ext>
            </a:extLst>
          </p:cNvPr>
          <p:cNvSpPr>
            <a:spLocks noGrp="1"/>
          </p:cNvSpPr>
          <p:nvPr>
            <p:ph idx="1"/>
          </p:nvPr>
        </p:nvSpPr>
        <p:spPr>
          <a:xfrm>
            <a:off x="609600" y="1550988"/>
            <a:ext cx="10972800" cy="4953000"/>
          </a:xfrm>
        </p:spPr>
        <p:txBody>
          <a:bodyPr/>
          <a:lstStyle/>
          <a:p>
            <a:pPr marL="457200" lvl="1" indent="0" eaLnBrk="1" hangingPunct="1">
              <a:lnSpc>
                <a:spcPct val="150000"/>
              </a:lnSpc>
              <a:buClr>
                <a:srgbClr val="6B9EA5"/>
              </a:buClr>
              <a:buFont typeface="Arial" charset="0"/>
              <a:buNone/>
              <a:defRPr/>
            </a:pPr>
            <a:r>
              <a:rPr lang="en-US" b="1" dirty="0">
                <a:latin typeface="Arial"/>
                <a:cs typeface="Arial"/>
              </a:rPr>
              <a:t>OUTGOING MESSAGE</a:t>
            </a:r>
          </a:p>
          <a:p>
            <a:pPr marL="800100" lvl="1" indent="-342900" eaLnBrk="1" hangingPunct="1">
              <a:lnSpc>
                <a:spcPct val="150000"/>
              </a:lnSpc>
              <a:buClr>
                <a:srgbClr val="6B9EA5"/>
              </a:buClr>
              <a:buFont typeface="Wingdings" charset="0"/>
              <a:buChar char="q"/>
              <a:defRPr/>
            </a:pPr>
            <a:r>
              <a:rPr lang="en-US" dirty="0">
                <a:latin typeface="Arial"/>
                <a:cs typeface="Arial"/>
              </a:rPr>
              <a:t>BE PROFESSIONAL</a:t>
            </a:r>
          </a:p>
          <a:p>
            <a:pPr marL="800100" lvl="1" indent="-342900" eaLnBrk="1" hangingPunct="1">
              <a:lnSpc>
                <a:spcPct val="150000"/>
              </a:lnSpc>
              <a:buClr>
                <a:srgbClr val="6B9EA5"/>
              </a:buClr>
              <a:buFont typeface="Wingdings" charset="0"/>
              <a:buChar char="q"/>
              <a:defRPr/>
            </a:pPr>
            <a:r>
              <a:rPr lang="en-US" dirty="0">
                <a:latin typeface="Arial"/>
                <a:cs typeface="Arial"/>
              </a:rPr>
              <a:t>UPDATE YOUR MESSAGE</a:t>
            </a:r>
          </a:p>
          <a:p>
            <a:pPr marL="800100" lvl="1" indent="-342900" eaLnBrk="1" hangingPunct="1">
              <a:lnSpc>
                <a:spcPct val="150000"/>
              </a:lnSpc>
              <a:buClr>
                <a:srgbClr val="6B9EA5"/>
              </a:buClr>
              <a:buFont typeface="Wingdings" charset="0"/>
              <a:buChar char="q"/>
              <a:defRPr/>
            </a:pPr>
            <a:r>
              <a:rPr lang="en-US" dirty="0">
                <a:latin typeface="Arial"/>
                <a:cs typeface="Arial"/>
              </a:rPr>
              <a:t>RETURN CALLS PROMPTLY</a:t>
            </a:r>
          </a:p>
          <a:p>
            <a:pPr marL="800100" lvl="1" indent="-342900" eaLnBrk="1" hangingPunct="1">
              <a:lnSpc>
                <a:spcPct val="150000"/>
              </a:lnSpc>
              <a:buClr>
                <a:srgbClr val="6B9EA5"/>
              </a:buClr>
              <a:buFont typeface="Wingdings" charset="0"/>
              <a:buChar char="q"/>
              <a:defRPr/>
            </a:pPr>
            <a:r>
              <a:rPr lang="en-US" dirty="0">
                <a:latin typeface="Arial"/>
                <a:cs typeface="Arial"/>
              </a:rPr>
              <a:t>LEAVE SUFFICIENT INFORMATION</a:t>
            </a:r>
          </a:p>
          <a:p>
            <a:pPr marL="800100" lvl="1" indent="-342900" eaLnBrk="1" hangingPunct="1">
              <a:lnSpc>
                <a:spcPct val="150000"/>
              </a:lnSpc>
              <a:buClr>
                <a:srgbClr val="6B9EA5"/>
              </a:buClr>
              <a:buFont typeface="Wingdings" charset="0"/>
              <a:buChar char="q"/>
              <a:defRPr/>
            </a:pPr>
            <a:r>
              <a:rPr lang="en-US" dirty="0">
                <a:latin typeface="Arial"/>
                <a:cs typeface="Arial"/>
              </a:rPr>
              <a:t>INCLUDE YOUR PHONE NUMBER</a:t>
            </a:r>
          </a:p>
          <a:p>
            <a:pPr marL="800100" lvl="1" indent="-342900" eaLnBrk="1" hangingPunct="1">
              <a:lnSpc>
                <a:spcPct val="150000"/>
              </a:lnSpc>
              <a:buClr>
                <a:srgbClr val="6B9EA5"/>
              </a:buClr>
              <a:buFont typeface="Wingdings" charset="0"/>
              <a:buChar char="q"/>
              <a:defRPr/>
            </a:pPr>
            <a:r>
              <a:rPr lang="en-US" dirty="0">
                <a:latin typeface="Arial"/>
                <a:cs typeface="Arial"/>
              </a:rPr>
              <a:t>SUGGEST CALL BACK TIME</a:t>
            </a:r>
          </a:p>
          <a:p>
            <a:pPr marL="800100" lvl="1" indent="-342900" eaLnBrk="1" hangingPunct="1">
              <a:lnSpc>
                <a:spcPct val="150000"/>
              </a:lnSpc>
              <a:buClr>
                <a:srgbClr val="6B9EA5"/>
              </a:buClr>
              <a:buFont typeface="Wingdings" charset="0"/>
              <a:buChar char="q"/>
              <a:defRPr/>
            </a:pPr>
            <a:endParaRPr lang="en-US" dirty="0">
              <a:latin typeface="Arial"/>
              <a:cs typeface="Arial"/>
            </a:endParaRPr>
          </a:p>
          <a:p>
            <a:pPr marL="800100" lvl="1" indent="-342900" eaLnBrk="1" hangingPunct="1">
              <a:lnSpc>
                <a:spcPct val="150000"/>
              </a:lnSpc>
              <a:buClr>
                <a:srgbClr val="6B9EA5"/>
              </a:buClr>
              <a:buFont typeface="Wingdings" charset="0"/>
              <a:buChar char="q"/>
              <a:defRPr/>
            </a:pPr>
            <a:endParaRPr lang="en-US" dirty="0">
              <a:latin typeface="Arial"/>
              <a:cs typeface="Arial"/>
            </a:endParaRPr>
          </a:p>
        </p:txBody>
      </p:sp>
      <p:sp>
        <p:nvSpPr>
          <p:cNvPr id="5" name="Rectangle 4">
            <a:extLst>
              <a:ext uri="{FF2B5EF4-FFF2-40B4-BE49-F238E27FC236}">
                <a16:creationId xmlns:a16="http://schemas.microsoft.com/office/drawing/2014/main" id="{0846BCEC-A5F4-E242-8DFA-B7F8D0D774AC}"/>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84997" name="Group 8">
            <a:extLst>
              <a:ext uri="{FF2B5EF4-FFF2-40B4-BE49-F238E27FC236}">
                <a16:creationId xmlns:a16="http://schemas.microsoft.com/office/drawing/2014/main" id="{E07592B7-5578-974F-9A9F-83FF25F34BEF}"/>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AD7715E2-37EE-FA4D-AD59-D6CC0D9E097D}"/>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84999" name="TextBox 20">
              <a:extLst>
                <a:ext uri="{FF2B5EF4-FFF2-40B4-BE49-F238E27FC236}">
                  <a16:creationId xmlns:a16="http://schemas.microsoft.com/office/drawing/2014/main" id="{25AC8689-2F3F-714F-A4D3-3DECFBF9F238}"/>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59EA3828-9696-6940-A6EB-3B8810AB5BC2}" type="slidenum">
                <a:rPr lang="id-ID" altLang="en-US" sz="1200" b="1">
                  <a:solidFill>
                    <a:schemeClr val="bg1"/>
                  </a:solidFill>
                  <a:latin typeface="Raleway" panose="020B0503030101060003" pitchFamily="34" charset="77"/>
                </a:rPr>
                <a:pPr algn="ctr" eaLnBrk="1" hangingPunct="1"/>
                <a:t>56</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996335283"/>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9">
            <a:extLst>
              <a:ext uri="{FF2B5EF4-FFF2-40B4-BE49-F238E27FC236}">
                <a16:creationId xmlns:a16="http://schemas.microsoft.com/office/drawing/2014/main" id="{7549BBB1-A148-4F4C-A7D2-536D2CF4BB07}"/>
              </a:ext>
            </a:extLst>
          </p:cNvPr>
          <p:cNvSpPr>
            <a:spLocks noChangeArrowheads="1"/>
          </p:cNvSpPr>
          <p:nvPr/>
        </p:nvSpPr>
        <p:spPr bwMode="auto">
          <a:xfrm>
            <a:off x="6996113" y="2763838"/>
            <a:ext cx="36957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MOBILE </a:t>
            </a:r>
            <a:r>
              <a:rPr lang="en-US" altLang="en-US" sz="3200" b="1">
                <a:solidFill>
                  <a:srgbClr val="6B9EA5"/>
                </a:solidFill>
                <a:latin typeface="Arial" panose="020B0604020202020204" pitchFamily="34" charset="0"/>
                <a:cs typeface="Arial" panose="020B0604020202020204" pitchFamily="34" charset="0"/>
              </a:rPr>
              <a:t>DEVICES</a:t>
            </a:r>
            <a:endParaRPr lang="en-US" altLang="en-US" sz="3200">
              <a:solidFill>
                <a:srgbClr val="6B9EA5"/>
              </a:solidFill>
              <a:latin typeface="Arial" panose="020B0604020202020204" pitchFamily="34" charset="0"/>
              <a:cs typeface="Arial" panose="020B0604020202020204" pitchFamily="34" charset="0"/>
            </a:endParaRPr>
          </a:p>
        </p:txBody>
      </p:sp>
      <p:pic>
        <p:nvPicPr>
          <p:cNvPr id="86018" name="Picture Placeholder 2">
            <a:extLst>
              <a:ext uri="{FF2B5EF4-FFF2-40B4-BE49-F238E27FC236}">
                <a16:creationId xmlns:a16="http://schemas.microsoft.com/office/drawing/2014/main" id="{987D138B-0E46-DE4B-B212-FAB238EA1CF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0282" r="-40282"/>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5F170CC-0DA4-E148-91FD-214FEA779870}"/>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86020" name="Group 8">
            <a:extLst>
              <a:ext uri="{FF2B5EF4-FFF2-40B4-BE49-F238E27FC236}">
                <a16:creationId xmlns:a16="http://schemas.microsoft.com/office/drawing/2014/main" id="{62DEA90A-E673-BF45-8978-E6311C22D9F1}"/>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13F98556-AAC2-F34A-8C50-E583EAD9FCF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86022" name="TextBox 20">
              <a:extLst>
                <a:ext uri="{FF2B5EF4-FFF2-40B4-BE49-F238E27FC236}">
                  <a16:creationId xmlns:a16="http://schemas.microsoft.com/office/drawing/2014/main" id="{F015D3E7-FAC4-0A48-ADFA-3CF6A8F2D35C}"/>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08224A70-7E8E-A04B-931F-9C0D962FE672}" type="slidenum">
                <a:rPr lang="id-ID" altLang="en-US" sz="1200" b="1">
                  <a:solidFill>
                    <a:schemeClr val="bg1"/>
                  </a:solidFill>
                  <a:latin typeface="Raleway" panose="020B0503030101060003" pitchFamily="34" charset="77"/>
                </a:rPr>
                <a:pPr algn="ctr" eaLnBrk="1" hangingPunct="1"/>
                <a:t>57</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441651187"/>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5204574F-B0C0-C242-8581-E11928A9C01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SMART</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PHONES</a:t>
            </a:r>
            <a:endParaRPr lang="en-US" altLang="en-US">
              <a:ea typeface="ＭＳ Ｐゴシック" panose="020B0600070205080204" pitchFamily="34" charset="-128"/>
            </a:endParaRPr>
          </a:p>
        </p:txBody>
      </p:sp>
      <p:pic>
        <p:nvPicPr>
          <p:cNvPr id="87042" name="Content Placeholder 2" descr="34.png">
            <a:extLst>
              <a:ext uri="{FF2B5EF4-FFF2-40B4-BE49-F238E27FC236}">
                <a16:creationId xmlns:a16="http://schemas.microsoft.com/office/drawing/2014/main" id="{EEE6FADA-660D-774B-AB7B-620DEAA353D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6491" r="-26491"/>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4746318A-8922-3040-B948-24485FF9AFA2}"/>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87044" name="Group 8">
            <a:extLst>
              <a:ext uri="{FF2B5EF4-FFF2-40B4-BE49-F238E27FC236}">
                <a16:creationId xmlns:a16="http://schemas.microsoft.com/office/drawing/2014/main" id="{F40F0E99-FAF1-8E4A-980E-18A44BE70038}"/>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34F0F007-0327-7B44-939C-1BD01A4EF39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87046" name="TextBox 20">
              <a:extLst>
                <a:ext uri="{FF2B5EF4-FFF2-40B4-BE49-F238E27FC236}">
                  <a16:creationId xmlns:a16="http://schemas.microsoft.com/office/drawing/2014/main" id="{D485F024-0B8C-8748-ACF0-680EFC352DB2}"/>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C65AA7A2-26D5-CB49-AE50-47360619DBD3}" type="slidenum">
                <a:rPr lang="id-ID" altLang="en-US" sz="1200" b="1">
                  <a:solidFill>
                    <a:schemeClr val="bg1"/>
                  </a:solidFill>
                  <a:latin typeface="Raleway" panose="020B0503030101060003" pitchFamily="34" charset="77"/>
                </a:rPr>
                <a:pPr algn="ctr" eaLnBrk="1" hangingPunct="1"/>
                <a:t>58</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888402885"/>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07668B-F137-E64C-ADD8-4DBAA46A4998}"/>
              </a:ext>
            </a:extLst>
          </p:cNvPr>
          <p:cNvSpPr/>
          <p:nvPr/>
        </p:nvSpPr>
        <p:spPr>
          <a:xfrm>
            <a:off x="0" y="1503363"/>
            <a:ext cx="12192000" cy="45989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8066" name="Title 1">
            <a:extLst>
              <a:ext uri="{FF2B5EF4-FFF2-40B4-BE49-F238E27FC236}">
                <a16:creationId xmlns:a16="http://schemas.microsoft.com/office/drawing/2014/main" id="{A69C1310-29B4-264D-B5BA-B62726E6CFCC}"/>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SMART</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PHONES</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88067" name="Content Placeholder 2">
            <a:extLst>
              <a:ext uri="{FF2B5EF4-FFF2-40B4-BE49-F238E27FC236}">
                <a16:creationId xmlns:a16="http://schemas.microsoft.com/office/drawing/2014/main" id="{69C3B321-5B17-E346-9EB5-9A0610403E1F}"/>
              </a:ext>
            </a:extLst>
          </p:cNvPr>
          <p:cNvSpPr>
            <a:spLocks noGrp="1" noChangeArrowheads="1"/>
          </p:cNvSpPr>
          <p:nvPr>
            <p:ph idx="1"/>
          </p:nvPr>
        </p:nvSpPr>
        <p:spPr bwMode="auto">
          <a:xfrm>
            <a:off x="609600" y="1550988"/>
            <a:ext cx="109728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57200" lvl="1" indent="0" eaLnBrk="1" hangingPunct="1">
              <a:lnSpc>
                <a:spcPct val="150000"/>
              </a:lnSpc>
              <a:buClr>
                <a:srgbClr val="6B9EA5"/>
              </a:buClr>
              <a:buFont typeface="Arial" panose="020B0604020202020204" pitchFamily="34" charset="0"/>
              <a:buNone/>
            </a:pPr>
            <a:r>
              <a:rPr lang="en-US" altLang="en-US" b="1">
                <a:latin typeface="Arial" panose="020B0604020202020204" pitchFamily="34" charset="0"/>
                <a:ea typeface="ＭＳ Ｐゴシック" panose="020B0600070205080204" pitchFamily="34" charset="-128"/>
                <a:cs typeface="Arial" panose="020B0604020202020204" pitchFamily="34" charset="0"/>
              </a:rPr>
              <a:t>BUSINESS</a:t>
            </a:r>
            <a:r>
              <a:rPr lang="mr-IN" altLang="en-US" b="1">
                <a:latin typeface="Arial" panose="020B0604020202020204" pitchFamily="34" charset="0"/>
                <a:ea typeface="ＭＳ Ｐゴシック" panose="020B0600070205080204" pitchFamily="34" charset="-128"/>
                <a:cs typeface="Arial" panose="020B0604020202020204" pitchFamily="34" charset="0"/>
              </a:rPr>
              <a:t>…</a:t>
            </a:r>
            <a:endParaRPr lang="en-CA" altLang="en-US" b="1">
              <a:latin typeface="Arial" panose="020B0604020202020204" pitchFamily="34" charset="0"/>
              <a:ea typeface="ＭＳ Ｐゴシック" panose="020B0600070205080204" pitchFamily="34" charset="-128"/>
              <a:cs typeface="Arial" panose="020B0604020202020204" pitchFamily="34" charset="0"/>
            </a:endParaRPr>
          </a:p>
          <a:p>
            <a:pPr marL="457200" lvl="1" indent="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BE COURTEOUS</a:t>
            </a:r>
          </a:p>
          <a:p>
            <a:pPr marL="457200" lvl="1" indent="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DON’T YELL</a:t>
            </a:r>
          </a:p>
          <a:p>
            <a:pPr marL="457200" lvl="1" indent="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KEEP YOUR DISTANCE</a:t>
            </a:r>
          </a:p>
          <a:p>
            <a:pPr marL="457200" lvl="1" indent="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AVOID QUIRKY RING TONES</a:t>
            </a:r>
          </a:p>
          <a:p>
            <a:pPr marL="457200" lvl="1" indent="0" eaLnBrk="1" hangingPunct="1">
              <a:lnSpc>
                <a:spcPct val="150000"/>
              </a:lnSpc>
              <a:buClr>
                <a:srgbClr val="6B9EA5"/>
              </a:buClr>
              <a:buFont typeface="Wingdings" pitchFamily="2" charset="2"/>
              <a:buChar char="q"/>
            </a:pPr>
            <a:r>
              <a:rPr lang="en-CA" altLang="en-US">
                <a:latin typeface="Arial" panose="020B0604020202020204" pitchFamily="34" charset="0"/>
                <a:ea typeface="ＭＳ Ｐゴシック" panose="020B0600070205080204" pitchFamily="34" charset="-128"/>
                <a:cs typeface="Arial" panose="020B0604020202020204" pitchFamily="34" charset="0"/>
              </a:rPr>
              <a:t>USE HANDS FREE OPTIONS WHILE DRIVING</a:t>
            </a:r>
          </a:p>
        </p:txBody>
      </p:sp>
      <p:sp>
        <p:nvSpPr>
          <p:cNvPr id="5" name="Rectangle 4">
            <a:extLst>
              <a:ext uri="{FF2B5EF4-FFF2-40B4-BE49-F238E27FC236}">
                <a16:creationId xmlns:a16="http://schemas.microsoft.com/office/drawing/2014/main" id="{7FE04563-8EC8-004B-BCAB-F4E9A9FC4627}"/>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88069" name="Group 8">
            <a:extLst>
              <a:ext uri="{FF2B5EF4-FFF2-40B4-BE49-F238E27FC236}">
                <a16:creationId xmlns:a16="http://schemas.microsoft.com/office/drawing/2014/main" id="{BF4070E4-E63B-5C4C-BBAC-AEED0F3AD54F}"/>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6C52C391-B0A5-1843-BF99-A406F0304A9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88071" name="TextBox 20">
              <a:extLst>
                <a:ext uri="{FF2B5EF4-FFF2-40B4-BE49-F238E27FC236}">
                  <a16:creationId xmlns:a16="http://schemas.microsoft.com/office/drawing/2014/main" id="{EF11FE72-2183-B84C-A581-8CEA4A1E5859}"/>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B1550AB5-E225-0349-846B-BD3F59FE6231}" type="slidenum">
                <a:rPr lang="id-ID" altLang="en-US" sz="1200" b="1">
                  <a:solidFill>
                    <a:schemeClr val="bg1"/>
                  </a:solidFill>
                  <a:latin typeface="Raleway" panose="020B0503030101060003" pitchFamily="34" charset="77"/>
                </a:rPr>
                <a:pPr algn="ctr" eaLnBrk="1" hangingPunct="1"/>
                <a:t>59</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84030761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6">
            <a:extLst>
              <a:ext uri="{FF2B5EF4-FFF2-40B4-BE49-F238E27FC236}">
                <a16:creationId xmlns:a16="http://schemas.microsoft.com/office/drawing/2014/main" id="{9D35A4B3-9CBB-FD48-9345-EE3ED7109E3A}"/>
              </a:ext>
            </a:extLst>
          </p:cNvPr>
          <p:cNvSpPr>
            <a:spLocks noChangeArrowheads="1"/>
          </p:cNvSpPr>
          <p:nvPr/>
        </p:nvSpPr>
        <p:spPr bwMode="auto">
          <a:xfrm>
            <a:off x="792473" y="2938176"/>
            <a:ext cx="45253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dirty="0">
                <a:latin typeface="Arial" panose="020B0604020202020204" pitchFamily="34" charset="0"/>
                <a:cs typeface="Arial" panose="020B0604020202020204" pitchFamily="34" charset="0"/>
              </a:rPr>
              <a:t>TODAY’S </a:t>
            </a:r>
            <a:r>
              <a:rPr lang="en-US" altLang="en-US" sz="3200" b="1" dirty="0">
                <a:solidFill>
                  <a:srgbClr val="6B9EA5"/>
                </a:solidFill>
                <a:latin typeface="Arial" panose="020B0604020202020204" pitchFamily="34" charset="0"/>
                <a:cs typeface="Arial" panose="020B0604020202020204" pitchFamily="34" charset="0"/>
              </a:rPr>
              <a:t>WORKSHOP</a:t>
            </a:r>
            <a:endParaRPr lang="en-US" altLang="en-US" sz="3200" dirty="0">
              <a:solidFill>
                <a:srgbClr val="6B9EA5"/>
              </a:solidFill>
              <a:latin typeface="Arial" panose="020B0604020202020204" pitchFamily="34" charset="0"/>
              <a:cs typeface="Arial" panose="020B0604020202020204" pitchFamily="34" charset="0"/>
            </a:endParaRPr>
          </a:p>
        </p:txBody>
      </p:sp>
      <p:grpSp>
        <p:nvGrpSpPr>
          <p:cNvPr id="16386" name="Group 23">
            <a:extLst>
              <a:ext uri="{FF2B5EF4-FFF2-40B4-BE49-F238E27FC236}">
                <a16:creationId xmlns:a16="http://schemas.microsoft.com/office/drawing/2014/main" id="{CFF23F86-D4B1-9C4E-AFC4-E35469910625}"/>
              </a:ext>
            </a:extLst>
          </p:cNvPr>
          <p:cNvGrpSpPr>
            <a:grpSpLocks/>
          </p:cNvGrpSpPr>
          <p:nvPr/>
        </p:nvGrpSpPr>
        <p:grpSpPr bwMode="auto">
          <a:xfrm>
            <a:off x="68263" y="6557963"/>
            <a:ext cx="12018962" cy="265112"/>
            <a:chOff x="67859" y="6557854"/>
            <a:chExt cx="12018579" cy="265174"/>
          </a:xfrm>
        </p:grpSpPr>
        <p:sp>
          <p:nvSpPr>
            <p:cNvPr id="25" name="Rectangle 24">
              <a:extLst>
                <a:ext uri="{FF2B5EF4-FFF2-40B4-BE49-F238E27FC236}">
                  <a16:creationId xmlns:a16="http://schemas.microsoft.com/office/drawing/2014/main" id="{2332292F-F774-1240-A1A7-10AB15A652E3}"/>
                </a:ext>
              </a:extLst>
            </p:cNvPr>
            <p:cNvSpPr/>
            <p:nvPr/>
          </p:nvSpPr>
          <p:spPr>
            <a:xfrm>
              <a:off x="67859" y="6607078"/>
              <a:ext cx="1904939" cy="215950"/>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6393" name="Group 45">
              <a:extLst>
                <a:ext uri="{FF2B5EF4-FFF2-40B4-BE49-F238E27FC236}">
                  <a16:creationId xmlns:a16="http://schemas.microsoft.com/office/drawing/2014/main" id="{F5D13418-A1F3-794B-8DC3-734126B16C10}"/>
                </a:ext>
              </a:extLst>
            </p:cNvPr>
            <p:cNvGrpSpPr>
              <a:grpSpLocks/>
            </p:cNvGrpSpPr>
            <p:nvPr/>
          </p:nvGrpSpPr>
          <p:grpSpPr bwMode="auto">
            <a:xfrm>
              <a:off x="11548792" y="6557854"/>
              <a:ext cx="537646" cy="244340"/>
              <a:chOff x="0" y="0"/>
              <a:chExt cx="1044665" cy="474758"/>
            </a:xfrm>
          </p:grpSpPr>
          <p:sp>
            <p:nvSpPr>
              <p:cNvPr id="27" name="Shape 41">
                <a:extLst>
                  <a:ext uri="{FF2B5EF4-FFF2-40B4-BE49-F238E27FC236}">
                    <a16:creationId xmlns:a16="http://schemas.microsoft.com/office/drawing/2014/main" id="{81B104EE-9CD9-A349-BE62-AC3CDC9B2378}"/>
                  </a:ext>
                </a:extLst>
              </p:cNvPr>
              <p:cNvSpPr/>
              <p:nvPr/>
            </p:nvSpPr>
            <p:spPr>
              <a:xfrm>
                <a:off x="569657" y="3084"/>
                <a:ext cx="475008" cy="47204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9" name="Shape 42">
                <a:hlinkClick r:id="" action="ppaction://hlinkshowjump?jump=nextslide"/>
                <a:extLst>
                  <a:ext uri="{FF2B5EF4-FFF2-40B4-BE49-F238E27FC236}">
                    <a16:creationId xmlns:a16="http://schemas.microsoft.com/office/drawing/2014/main" id="{9F89117A-F2EA-0743-B101-F14EC92C7042}"/>
                  </a:ext>
                </a:extLst>
              </p:cNvPr>
              <p:cNvSpPr/>
              <p:nvPr/>
            </p:nvSpPr>
            <p:spPr>
              <a:xfrm rot="5400000">
                <a:off x="719223" y="155825"/>
                <a:ext cx="240651"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6396" name="Shape 43">
                <a:extLst>
                  <a:ext uri="{FF2B5EF4-FFF2-40B4-BE49-F238E27FC236}">
                    <a16:creationId xmlns:a16="http://schemas.microsoft.com/office/drawing/2014/main" id="{8863B97D-C36A-6E4F-8056-C80F88E17113}"/>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6397" name="Shape 44">
                <a:hlinkClick r:id="" action="ppaction://hlinkshowjump?jump=previousslide"/>
                <a:extLst>
                  <a:ext uri="{FF2B5EF4-FFF2-40B4-BE49-F238E27FC236}">
                    <a16:creationId xmlns:a16="http://schemas.microsoft.com/office/drawing/2014/main" id="{AB473EEB-3B38-4E4F-83C6-8AB89069CB92}"/>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16387" name="Group 33">
            <a:extLst>
              <a:ext uri="{FF2B5EF4-FFF2-40B4-BE49-F238E27FC236}">
                <a16:creationId xmlns:a16="http://schemas.microsoft.com/office/drawing/2014/main" id="{DD5435AC-E002-A44C-9129-4270143F39C2}"/>
              </a:ext>
            </a:extLst>
          </p:cNvPr>
          <p:cNvGrpSpPr>
            <a:grpSpLocks/>
          </p:cNvGrpSpPr>
          <p:nvPr/>
        </p:nvGrpSpPr>
        <p:grpSpPr bwMode="auto">
          <a:xfrm>
            <a:off x="11736388" y="9525"/>
            <a:ext cx="455612" cy="368300"/>
            <a:chOff x="11736780" y="8736"/>
            <a:chExt cx="455819" cy="369296"/>
          </a:xfrm>
        </p:grpSpPr>
        <p:sp>
          <p:nvSpPr>
            <p:cNvPr id="35" name="Teardrop 34">
              <a:extLst>
                <a:ext uri="{FF2B5EF4-FFF2-40B4-BE49-F238E27FC236}">
                  <a16:creationId xmlns:a16="http://schemas.microsoft.com/office/drawing/2014/main" id="{F1B50137-2F5C-9C48-A2E6-B1EF5FB49E9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16391" name="TextBox 35">
              <a:extLst>
                <a:ext uri="{FF2B5EF4-FFF2-40B4-BE49-F238E27FC236}">
                  <a16:creationId xmlns:a16="http://schemas.microsoft.com/office/drawing/2014/main" id="{5FA93A02-40E4-E443-872F-2AF854FEE427}"/>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BADD21BB-6FF4-BA4C-8DEF-8590B2441D0C}" type="slidenum">
                <a:rPr lang="id-ID" altLang="en-US" sz="1200" b="1">
                  <a:solidFill>
                    <a:schemeClr val="bg1"/>
                  </a:solidFill>
                  <a:latin typeface="Raleway" panose="020B0503030101060003" pitchFamily="34" charset="77"/>
                </a:rPr>
                <a:pPr algn="ctr" eaLnBrk="1" hangingPunct="1"/>
                <a:t>6</a:t>
              </a:fld>
              <a:endParaRPr lang="id-ID" altLang="en-US" sz="1200">
                <a:solidFill>
                  <a:schemeClr val="bg1"/>
                </a:solidFill>
                <a:latin typeface="Raleway" panose="020B0503030101060003" pitchFamily="34" charset="77"/>
              </a:endParaRPr>
            </a:p>
          </p:txBody>
        </p:sp>
      </p:grpSp>
      <p:sp>
        <p:nvSpPr>
          <p:cNvPr id="16388" name="Rectangle 38">
            <a:extLst>
              <a:ext uri="{FF2B5EF4-FFF2-40B4-BE49-F238E27FC236}">
                <a16:creationId xmlns:a16="http://schemas.microsoft.com/office/drawing/2014/main" id="{757C1C74-D663-804E-8EF2-17CBBA1E2B76}"/>
              </a:ext>
            </a:extLst>
          </p:cNvPr>
          <p:cNvSpPr>
            <a:spLocks noChangeArrowheads="1"/>
          </p:cNvSpPr>
          <p:nvPr/>
        </p:nvSpPr>
        <p:spPr bwMode="auto">
          <a:xfrm>
            <a:off x="738188" y="3490913"/>
            <a:ext cx="49514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CA" altLang="en-US" sz="3200">
                <a:latin typeface="Arial" panose="020B0604020202020204" pitchFamily="34" charset="0"/>
                <a:cs typeface="Arial" panose="020B0604020202020204" pitchFamily="34" charset="0"/>
              </a:rPr>
              <a:t>Electronic Communication</a:t>
            </a:r>
          </a:p>
        </p:txBody>
      </p:sp>
      <p:pic>
        <p:nvPicPr>
          <p:cNvPr id="7" name="Picture Placeholder 6" descr="98.png">
            <a:extLst>
              <a:ext uri="{FF2B5EF4-FFF2-40B4-BE49-F238E27FC236}">
                <a16:creationId xmlns:a16="http://schemas.microsoft.com/office/drawing/2014/main" id="{046364ED-0951-E942-8846-E184E60CDAB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47" r="1947"/>
          <a:stretch>
            <a:fillRect/>
          </a:stretch>
        </p:blipFill>
        <p:spPr/>
      </p:pic>
    </p:spTree>
    <p:extLst>
      <p:ext uri="{BB962C8B-B14F-4D97-AF65-F5344CB8AC3E}">
        <p14:creationId xmlns:p14="http://schemas.microsoft.com/office/powerpoint/2010/main" val="2324247930"/>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Placeholder 9" descr="35.png">
            <a:extLst>
              <a:ext uri="{FF2B5EF4-FFF2-40B4-BE49-F238E27FC236}">
                <a16:creationId xmlns:a16="http://schemas.microsoft.com/office/drawing/2014/main" id="{84FBE8BD-BA8C-EE4E-AD98-2DF1283EBFF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8359" b="-38359"/>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Rectangle 29">
            <a:extLst>
              <a:ext uri="{FF2B5EF4-FFF2-40B4-BE49-F238E27FC236}">
                <a16:creationId xmlns:a16="http://schemas.microsoft.com/office/drawing/2014/main" id="{06089F54-C606-874C-A123-CE13747D286E}"/>
              </a:ext>
            </a:extLst>
          </p:cNvPr>
          <p:cNvSpPr>
            <a:spLocks noChangeArrowheads="1"/>
          </p:cNvSpPr>
          <p:nvPr/>
        </p:nvSpPr>
        <p:spPr bwMode="auto">
          <a:xfrm>
            <a:off x="6996113" y="2763838"/>
            <a:ext cx="38560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TEXT </a:t>
            </a:r>
            <a:r>
              <a:rPr lang="en-US" altLang="en-US" sz="3200" b="1">
                <a:solidFill>
                  <a:srgbClr val="6B9EA5"/>
                </a:solidFill>
                <a:latin typeface="Arial" panose="020B0604020202020204" pitchFamily="34" charset="0"/>
                <a:cs typeface="Arial" panose="020B0604020202020204" pitchFamily="34" charset="0"/>
              </a:rPr>
              <a:t>MESSAGING</a:t>
            </a:r>
            <a:endParaRPr lang="en-US" altLang="en-US" sz="3200">
              <a:solidFill>
                <a:srgbClr val="6B9EA5"/>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D9EA0BBA-623A-194D-8D58-82F0BBD4826E}"/>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89092" name="Group 8">
            <a:extLst>
              <a:ext uri="{FF2B5EF4-FFF2-40B4-BE49-F238E27FC236}">
                <a16:creationId xmlns:a16="http://schemas.microsoft.com/office/drawing/2014/main" id="{4562DFBD-989D-0E41-93B0-8A19D0316C17}"/>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D37B839C-F73F-D94E-BA75-6FA45A51719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89094" name="TextBox 20">
              <a:extLst>
                <a:ext uri="{FF2B5EF4-FFF2-40B4-BE49-F238E27FC236}">
                  <a16:creationId xmlns:a16="http://schemas.microsoft.com/office/drawing/2014/main" id="{02C08CE0-D333-C943-8A43-1AAA8E32F145}"/>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BA490938-667C-9548-9974-7D29A8621FF5}" type="slidenum">
                <a:rPr lang="id-ID" altLang="en-US" sz="1200" b="1">
                  <a:solidFill>
                    <a:schemeClr val="bg1"/>
                  </a:solidFill>
                  <a:latin typeface="Raleway" panose="020B0503030101060003" pitchFamily="34" charset="77"/>
                </a:rPr>
                <a:pPr algn="ctr" eaLnBrk="1" hangingPunct="1"/>
                <a:t>60</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751962950"/>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676960-FC73-FF4D-849E-612BB81F97A5}"/>
              </a:ext>
            </a:extLst>
          </p:cNvPr>
          <p:cNvSpPr/>
          <p:nvPr/>
        </p:nvSpPr>
        <p:spPr>
          <a:xfrm>
            <a:off x="0" y="1503363"/>
            <a:ext cx="12192000" cy="49768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0114" name="Title 1">
            <a:extLst>
              <a:ext uri="{FF2B5EF4-FFF2-40B4-BE49-F238E27FC236}">
                <a16:creationId xmlns:a16="http://schemas.microsoft.com/office/drawing/2014/main" id="{7AF83B5C-1C59-9141-B2AA-55ED2ABB5DB7}"/>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BUSINESS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EMAIL</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6AEA53C8-F183-D643-AC7A-2DFCF6177399}"/>
              </a:ext>
            </a:extLst>
          </p:cNvPr>
          <p:cNvSpPr>
            <a:spLocks noGrp="1"/>
          </p:cNvSpPr>
          <p:nvPr>
            <p:ph idx="1"/>
          </p:nvPr>
        </p:nvSpPr>
        <p:spPr/>
        <p:txBody>
          <a:bodyPr/>
          <a:lstStyle/>
          <a:p>
            <a:pPr marL="800100" lvl="1" indent="-342900" eaLnBrk="1" hangingPunct="1">
              <a:lnSpc>
                <a:spcPct val="150000"/>
              </a:lnSpc>
              <a:buClr>
                <a:srgbClr val="6B9EA5"/>
              </a:buClr>
              <a:buFont typeface="Wingdings" charset="0"/>
              <a:buChar char="q"/>
              <a:defRPr/>
            </a:pPr>
            <a:r>
              <a:rPr lang="en-CA" dirty="0">
                <a:latin typeface="Arial"/>
                <a:cs typeface="Arial"/>
              </a:rPr>
              <a:t>INCLUDE SUBJECT</a:t>
            </a:r>
          </a:p>
          <a:p>
            <a:pPr marL="800100" lvl="1" indent="-342900" eaLnBrk="1" hangingPunct="1">
              <a:lnSpc>
                <a:spcPct val="150000"/>
              </a:lnSpc>
              <a:buClr>
                <a:srgbClr val="6B9EA5"/>
              </a:buClr>
              <a:buFont typeface="Wingdings" charset="0"/>
              <a:buChar char="q"/>
              <a:defRPr/>
            </a:pPr>
            <a:r>
              <a:rPr lang="en-CA" dirty="0">
                <a:latin typeface="Arial"/>
                <a:cs typeface="Arial"/>
              </a:rPr>
              <a:t>USE FORMAL SALUTATION</a:t>
            </a:r>
          </a:p>
          <a:p>
            <a:pPr marL="800100" lvl="1" indent="-342900" eaLnBrk="1" hangingPunct="1">
              <a:lnSpc>
                <a:spcPct val="150000"/>
              </a:lnSpc>
              <a:buClr>
                <a:srgbClr val="6B9EA5"/>
              </a:buClr>
              <a:buFont typeface="Wingdings" charset="0"/>
              <a:buChar char="q"/>
              <a:defRPr/>
            </a:pPr>
            <a:r>
              <a:rPr lang="en-CA" dirty="0">
                <a:latin typeface="Arial"/>
                <a:cs typeface="Arial"/>
              </a:rPr>
              <a:t>AVOID SENSITIVE INFORMATION</a:t>
            </a:r>
          </a:p>
          <a:p>
            <a:pPr marL="800100" lvl="1" indent="-342900" eaLnBrk="1" hangingPunct="1">
              <a:lnSpc>
                <a:spcPct val="150000"/>
              </a:lnSpc>
              <a:buClr>
                <a:srgbClr val="6B9EA5"/>
              </a:buClr>
              <a:buFont typeface="Wingdings" charset="0"/>
              <a:buChar char="q"/>
              <a:defRPr/>
            </a:pPr>
            <a:r>
              <a:rPr lang="en-CA" dirty="0">
                <a:latin typeface="Arial"/>
                <a:cs typeface="Arial"/>
              </a:rPr>
              <a:t>BE CLEAR ABOUT DATES &amp; TIMES</a:t>
            </a:r>
          </a:p>
          <a:p>
            <a:pPr marL="800100" lvl="1" indent="-342900" eaLnBrk="1" hangingPunct="1">
              <a:lnSpc>
                <a:spcPct val="150000"/>
              </a:lnSpc>
              <a:buClr>
                <a:srgbClr val="6B9EA5"/>
              </a:buClr>
              <a:buFont typeface="Wingdings" charset="0"/>
              <a:buChar char="q"/>
              <a:defRPr/>
            </a:pPr>
            <a:r>
              <a:rPr lang="en-CA" dirty="0">
                <a:latin typeface="Arial"/>
                <a:cs typeface="Arial"/>
              </a:rPr>
              <a:t>CHECK SPELLING &amp; GRAMMAR</a:t>
            </a:r>
          </a:p>
          <a:p>
            <a:pPr marL="800100" lvl="1" indent="-342900" eaLnBrk="1" hangingPunct="1">
              <a:lnSpc>
                <a:spcPct val="150000"/>
              </a:lnSpc>
              <a:buClr>
                <a:srgbClr val="6B9EA5"/>
              </a:buClr>
              <a:buFont typeface="Wingdings" charset="0"/>
              <a:buChar char="q"/>
              <a:defRPr/>
            </a:pPr>
            <a:r>
              <a:rPr lang="en-CA" dirty="0">
                <a:latin typeface="Arial"/>
                <a:cs typeface="Arial"/>
              </a:rPr>
              <a:t>USE BLIND COPY FOR PRIVACY</a:t>
            </a:r>
          </a:p>
          <a:p>
            <a:pPr marL="800100" lvl="1" indent="-342900" eaLnBrk="1" hangingPunct="1">
              <a:lnSpc>
                <a:spcPct val="150000"/>
              </a:lnSpc>
              <a:buClr>
                <a:srgbClr val="6B9EA5"/>
              </a:buClr>
              <a:buFont typeface="Wingdings" charset="0"/>
              <a:buChar char="q"/>
              <a:defRPr/>
            </a:pPr>
            <a:r>
              <a:rPr lang="en-CA" dirty="0">
                <a:latin typeface="Arial"/>
                <a:cs typeface="Arial"/>
              </a:rPr>
              <a:t>RESPOND ASAP</a:t>
            </a:r>
          </a:p>
          <a:p>
            <a:pPr marL="800100" lvl="1" indent="-342900" eaLnBrk="1" hangingPunct="1">
              <a:lnSpc>
                <a:spcPct val="150000"/>
              </a:lnSpc>
              <a:buClr>
                <a:srgbClr val="6B9EA5"/>
              </a:buClr>
              <a:buFont typeface="Wingdings" charset="0"/>
              <a:buChar char="q"/>
              <a:defRPr/>
            </a:pPr>
            <a:r>
              <a:rPr lang="en-CA" dirty="0">
                <a:latin typeface="Arial"/>
                <a:cs typeface="Arial"/>
              </a:rPr>
              <a:t>INCLUDE SIGNATURE</a:t>
            </a:r>
          </a:p>
          <a:p>
            <a:pPr marL="800100" lvl="1" indent="-342900" eaLnBrk="1" hangingPunct="1">
              <a:lnSpc>
                <a:spcPct val="150000"/>
              </a:lnSpc>
              <a:buClr>
                <a:srgbClr val="6B9EA5"/>
              </a:buClr>
              <a:buFont typeface="Wingdings" charset="0"/>
              <a:buChar char="q"/>
              <a:defRPr/>
            </a:pPr>
            <a:endParaRPr lang="en-CA" dirty="0">
              <a:latin typeface="Arial"/>
              <a:cs typeface="Arial"/>
            </a:endParaRPr>
          </a:p>
          <a:p>
            <a:pPr marL="457200" lvl="1" indent="0" eaLnBrk="1" hangingPunct="1">
              <a:lnSpc>
                <a:spcPct val="150000"/>
              </a:lnSpc>
              <a:buClr>
                <a:srgbClr val="6B9EA5"/>
              </a:buClr>
              <a:buFont typeface="Arial" charset="0"/>
              <a:buNone/>
              <a:defRPr/>
            </a:pPr>
            <a:endParaRPr lang="en-CA" dirty="0">
              <a:latin typeface="Arial"/>
              <a:cs typeface="Arial"/>
            </a:endParaRPr>
          </a:p>
        </p:txBody>
      </p:sp>
      <p:sp>
        <p:nvSpPr>
          <p:cNvPr id="5" name="Rectangle 4">
            <a:extLst>
              <a:ext uri="{FF2B5EF4-FFF2-40B4-BE49-F238E27FC236}">
                <a16:creationId xmlns:a16="http://schemas.microsoft.com/office/drawing/2014/main" id="{D99EBCE0-2396-214A-972F-35DEF835EC09}"/>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90117" name="Group 8">
            <a:extLst>
              <a:ext uri="{FF2B5EF4-FFF2-40B4-BE49-F238E27FC236}">
                <a16:creationId xmlns:a16="http://schemas.microsoft.com/office/drawing/2014/main" id="{079775D4-228D-2341-AD87-456BF0E423FD}"/>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8CEEC588-667C-C043-B319-990E12A2D5B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90119" name="TextBox 20">
              <a:extLst>
                <a:ext uri="{FF2B5EF4-FFF2-40B4-BE49-F238E27FC236}">
                  <a16:creationId xmlns:a16="http://schemas.microsoft.com/office/drawing/2014/main" id="{45F65307-C71D-D345-AD17-DB36603B214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37FABB6B-2D61-DE4B-A3CA-FD41F4523138}" type="slidenum">
                <a:rPr lang="id-ID" altLang="en-US" sz="1200" b="1">
                  <a:solidFill>
                    <a:schemeClr val="bg1"/>
                  </a:solidFill>
                  <a:latin typeface="Raleway" panose="020B0503030101060003" pitchFamily="34" charset="77"/>
                </a:rPr>
                <a:pPr algn="ctr" eaLnBrk="1" hangingPunct="1"/>
                <a:t>61</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695829441"/>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ABA0E2F0-8FBB-5F4A-890D-F36CEE08AA52}"/>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BUSINESS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EMAIL</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91138" name="Content Placeholder 2">
            <a:extLst>
              <a:ext uri="{FF2B5EF4-FFF2-40B4-BE49-F238E27FC236}">
                <a16:creationId xmlns:a16="http://schemas.microsoft.com/office/drawing/2014/main" id="{AC4016E2-B759-B646-8514-5782FCBC1C5A}"/>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0100" lvl="1" indent="-342900" eaLnBrk="1" hangingPunct="1">
              <a:lnSpc>
                <a:spcPct val="150000"/>
              </a:lnSpc>
              <a:buClr>
                <a:srgbClr val="6B9EA5"/>
              </a:buClr>
              <a:buFont typeface="Wingdings" pitchFamily="2" charset="2"/>
              <a:buChar char="q"/>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pic>
        <p:nvPicPr>
          <p:cNvPr id="91139" name="Picture 4">
            <a:extLst>
              <a:ext uri="{FF2B5EF4-FFF2-40B4-BE49-F238E27FC236}">
                <a16:creationId xmlns:a16="http://schemas.microsoft.com/office/drawing/2014/main" id="{EA8F186B-7BD1-064B-93DB-3678382A3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25" y="1371600"/>
            <a:ext cx="11055350"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C88A7EC-A3F2-C940-AB01-C05A00D3CBDF}"/>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91141" name="Group 8">
            <a:extLst>
              <a:ext uri="{FF2B5EF4-FFF2-40B4-BE49-F238E27FC236}">
                <a16:creationId xmlns:a16="http://schemas.microsoft.com/office/drawing/2014/main" id="{1666B26D-DFE4-5546-83FB-EB01489651A0}"/>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9B10D049-D33B-8842-9C69-6987FEB26158}"/>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91143" name="TextBox 20">
              <a:extLst>
                <a:ext uri="{FF2B5EF4-FFF2-40B4-BE49-F238E27FC236}">
                  <a16:creationId xmlns:a16="http://schemas.microsoft.com/office/drawing/2014/main" id="{6B8A3210-BDCF-6E41-A5A8-1AAA5BEAC21F}"/>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130B2037-5B20-3C4B-BF64-5230E7F16B04}" type="slidenum">
                <a:rPr lang="id-ID" altLang="en-US" sz="1200" b="1">
                  <a:solidFill>
                    <a:schemeClr val="bg1"/>
                  </a:solidFill>
                  <a:latin typeface="Raleway" panose="020B0503030101060003" pitchFamily="34" charset="77"/>
                </a:rPr>
                <a:pPr algn="ctr" eaLnBrk="1" hangingPunct="1"/>
                <a:t>62</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272754604"/>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a:extLst>
              <a:ext uri="{FF2B5EF4-FFF2-40B4-BE49-F238E27FC236}">
                <a16:creationId xmlns:a16="http://schemas.microsoft.com/office/drawing/2014/main" id="{F66901F5-4C9F-DC47-B472-309BE42BCA14}"/>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BUSINESS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EMAIL</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sp>
        <p:nvSpPr>
          <p:cNvPr id="92162" name="Content Placeholder 2">
            <a:extLst>
              <a:ext uri="{FF2B5EF4-FFF2-40B4-BE49-F238E27FC236}">
                <a16:creationId xmlns:a16="http://schemas.microsoft.com/office/drawing/2014/main" id="{6E7B5FE4-66E3-754F-8141-AD8B0AAE8705}"/>
              </a:ext>
            </a:extLst>
          </p:cNvPr>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0100" lvl="1" indent="-342900" eaLnBrk="1" hangingPunct="1">
              <a:lnSpc>
                <a:spcPct val="150000"/>
              </a:lnSpc>
              <a:buClr>
                <a:srgbClr val="6B9EA5"/>
              </a:buClr>
              <a:buFont typeface="Wingdings" pitchFamily="2" charset="2"/>
              <a:buChar char="q"/>
            </a:pPr>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pic>
        <p:nvPicPr>
          <p:cNvPr id="92163" name="Picture 3">
            <a:extLst>
              <a:ext uri="{FF2B5EF4-FFF2-40B4-BE49-F238E27FC236}">
                <a16:creationId xmlns:a16="http://schemas.microsoft.com/office/drawing/2014/main" id="{D26C5AB5-0AB2-9C48-8FF7-3F2CB42F4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 y="1425575"/>
            <a:ext cx="11091863"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D83B8B9-8EFD-BE4C-90F3-276863543478}"/>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92165" name="Group 8">
            <a:extLst>
              <a:ext uri="{FF2B5EF4-FFF2-40B4-BE49-F238E27FC236}">
                <a16:creationId xmlns:a16="http://schemas.microsoft.com/office/drawing/2014/main" id="{7F0B214A-FBB3-8741-914E-53591C909B71}"/>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7788C6D1-B968-7545-9EC7-F6233C42F50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92167" name="TextBox 20">
              <a:extLst>
                <a:ext uri="{FF2B5EF4-FFF2-40B4-BE49-F238E27FC236}">
                  <a16:creationId xmlns:a16="http://schemas.microsoft.com/office/drawing/2014/main" id="{153A55DF-1C13-8D48-B2D9-9FF7EAC7589F}"/>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915E083D-DAD4-9E46-A623-DCA3C7F0CF46}" type="slidenum">
                <a:rPr lang="id-ID" altLang="en-US" sz="1200" b="1">
                  <a:solidFill>
                    <a:schemeClr val="bg1"/>
                  </a:solidFill>
                  <a:latin typeface="Raleway" panose="020B0503030101060003" pitchFamily="34" charset="77"/>
                </a:rPr>
                <a:pPr algn="ctr" eaLnBrk="1" hangingPunct="1"/>
                <a:t>63</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096958578"/>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B1AF485-9EB1-6641-9079-1AF2D2DE0E7C}"/>
              </a:ext>
            </a:extLst>
          </p:cNvPr>
          <p:cNvSpPr/>
          <p:nvPr/>
        </p:nvSpPr>
        <p:spPr>
          <a:xfrm>
            <a:off x="3673475" y="1601788"/>
            <a:ext cx="5486400" cy="592137"/>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8" name="Rectangle 27">
            <a:extLst>
              <a:ext uri="{FF2B5EF4-FFF2-40B4-BE49-F238E27FC236}">
                <a16:creationId xmlns:a16="http://schemas.microsoft.com/office/drawing/2014/main" id="{608FB8D8-1DAD-F347-B85A-016EE2E3C9F0}"/>
              </a:ext>
            </a:extLst>
          </p:cNvPr>
          <p:cNvSpPr/>
          <p:nvPr/>
        </p:nvSpPr>
        <p:spPr>
          <a:xfrm>
            <a:off x="3848100" y="2303463"/>
            <a:ext cx="4953000" cy="592137"/>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9" name="Rectangle 28">
            <a:extLst>
              <a:ext uri="{FF2B5EF4-FFF2-40B4-BE49-F238E27FC236}">
                <a16:creationId xmlns:a16="http://schemas.microsoft.com/office/drawing/2014/main" id="{0FACF6C8-4A7D-244D-8F89-22415ED86F15}"/>
              </a:ext>
            </a:extLst>
          </p:cNvPr>
          <p:cNvSpPr/>
          <p:nvPr/>
        </p:nvSpPr>
        <p:spPr>
          <a:xfrm>
            <a:off x="4051300" y="3005138"/>
            <a:ext cx="4633913" cy="592137"/>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0" name="Rectangle 29">
            <a:extLst>
              <a:ext uri="{FF2B5EF4-FFF2-40B4-BE49-F238E27FC236}">
                <a16:creationId xmlns:a16="http://schemas.microsoft.com/office/drawing/2014/main" id="{88572F2A-5699-EC49-9454-DC53581F1D0A}"/>
              </a:ext>
            </a:extLst>
          </p:cNvPr>
          <p:cNvSpPr/>
          <p:nvPr/>
        </p:nvSpPr>
        <p:spPr>
          <a:xfrm>
            <a:off x="4294188" y="3668713"/>
            <a:ext cx="4179887" cy="592137"/>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1" name="Rectangle 30">
            <a:extLst>
              <a:ext uri="{FF2B5EF4-FFF2-40B4-BE49-F238E27FC236}">
                <a16:creationId xmlns:a16="http://schemas.microsoft.com/office/drawing/2014/main" id="{EBD61DA0-A435-FE4D-AABB-0AF312F03B98}"/>
              </a:ext>
            </a:extLst>
          </p:cNvPr>
          <p:cNvSpPr/>
          <p:nvPr/>
        </p:nvSpPr>
        <p:spPr>
          <a:xfrm>
            <a:off x="4495800" y="4373563"/>
            <a:ext cx="3848100" cy="592137"/>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2" name="Rectangle 31">
            <a:extLst>
              <a:ext uri="{FF2B5EF4-FFF2-40B4-BE49-F238E27FC236}">
                <a16:creationId xmlns:a16="http://schemas.microsoft.com/office/drawing/2014/main" id="{F3C8104B-BF5D-5641-ABD7-9A9E66417D87}"/>
              </a:ext>
            </a:extLst>
          </p:cNvPr>
          <p:cNvSpPr/>
          <p:nvPr/>
        </p:nvSpPr>
        <p:spPr>
          <a:xfrm>
            <a:off x="4922838" y="5076825"/>
            <a:ext cx="2887662" cy="592138"/>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 name="Rectangle 32">
            <a:extLst>
              <a:ext uri="{FF2B5EF4-FFF2-40B4-BE49-F238E27FC236}">
                <a16:creationId xmlns:a16="http://schemas.microsoft.com/office/drawing/2014/main" id="{48E5490E-42EA-C445-9BA8-2E8D765962C0}"/>
              </a:ext>
            </a:extLst>
          </p:cNvPr>
          <p:cNvSpPr/>
          <p:nvPr/>
        </p:nvSpPr>
        <p:spPr>
          <a:xfrm>
            <a:off x="5367338" y="5781675"/>
            <a:ext cx="1828800" cy="592138"/>
          </a:xfrm>
          <a:prstGeom prst="rect">
            <a:avLst/>
          </a:prstGeom>
          <a:solidFill>
            <a:srgbClr val="6B9EA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93192" name="Group 1">
            <a:extLst>
              <a:ext uri="{FF2B5EF4-FFF2-40B4-BE49-F238E27FC236}">
                <a16:creationId xmlns:a16="http://schemas.microsoft.com/office/drawing/2014/main" id="{84A2914F-ADE9-ED4B-9C17-AB0C11692758}"/>
              </a:ext>
            </a:extLst>
          </p:cNvPr>
          <p:cNvGrpSpPr>
            <a:grpSpLocks/>
          </p:cNvGrpSpPr>
          <p:nvPr/>
        </p:nvGrpSpPr>
        <p:grpSpPr bwMode="auto">
          <a:xfrm>
            <a:off x="68263" y="6557963"/>
            <a:ext cx="12018962" cy="265112"/>
            <a:chOff x="67859" y="6557854"/>
            <a:chExt cx="12018579" cy="265174"/>
          </a:xfrm>
        </p:grpSpPr>
        <p:sp>
          <p:nvSpPr>
            <p:cNvPr id="3" name="Rectangle 2">
              <a:extLst>
                <a:ext uri="{FF2B5EF4-FFF2-40B4-BE49-F238E27FC236}">
                  <a16:creationId xmlns:a16="http://schemas.microsoft.com/office/drawing/2014/main" id="{5399FFDD-75CF-A54D-9C74-90C16CD2D4BC}"/>
                </a:ext>
              </a:extLst>
            </p:cNvPr>
            <p:cNvSpPr/>
            <p:nvPr/>
          </p:nvSpPr>
          <p:spPr>
            <a:xfrm>
              <a:off x="67859" y="6607078"/>
              <a:ext cx="184144" cy="215950"/>
            </a:xfrm>
            <a:prstGeom prst="rect">
              <a:avLst/>
            </a:prstGeom>
          </p:spPr>
          <p:txBody>
            <a:bodyPr wrap="none">
              <a:spAutoFit/>
            </a:bodyPr>
            <a:lstStyle/>
            <a:p>
              <a:pPr eaLnBrk="1" fontAlgn="auto" hangingPunct="1">
                <a:spcBef>
                  <a:spcPts val="0"/>
                </a:spcBef>
                <a:spcAft>
                  <a:spcPts val="0"/>
                </a:spcAft>
                <a:defRPr/>
              </a:pP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93206" name="Group 45">
              <a:extLst>
                <a:ext uri="{FF2B5EF4-FFF2-40B4-BE49-F238E27FC236}">
                  <a16:creationId xmlns:a16="http://schemas.microsoft.com/office/drawing/2014/main" id="{455FD844-7B4E-044C-981D-F66CBB98B555}"/>
                </a:ext>
              </a:extLst>
            </p:cNvPr>
            <p:cNvGrpSpPr>
              <a:grpSpLocks/>
            </p:cNvGrpSpPr>
            <p:nvPr/>
          </p:nvGrpSpPr>
          <p:grpSpPr bwMode="auto">
            <a:xfrm>
              <a:off x="11548792" y="6557854"/>
              <a:ext cx="537646" cy="244340"/>
              <a:chOff x="0" y="0"/>
              <a:chExt cx="1044665" cy="474758"/>
            </a:xfrm>
          </p:grpSpPr>
          <p:sp>
            <p:nvSpPr>
              <p:cNvPr id="5" name="Shape 41">
                <a:extLst>
                  <a:ext uri="{FF2B5EF4-FFF2-40B4-BE49-F238E27FC236}">
                    <a16:creationId xmlns:a16="http://schemas.microsoft.com/office/drawing/2014/main" id="{1A7E11E2-1042-0746-977B-1E405B661383}"/>
                  </a:ext>
                </a:extLst>
              </p:cNvPr>
              <p:cNvSpPr/>
              <p:nvPr/>
            </p:nvSpPr>
            <p:spPr>
              <a:xfrm>
                <a:off x="569657" y="3084"/>
                <a:ext cx="475008" cy="47204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6" name="Shape 42">
                <a:hlinkClick r:id="" action="ppaction://hlinkshowjump?jump=nextslide"/>
                <a:extLst>
                  <a:ext uri="{FF2B5EF4-FFF2-40B4-BE49-F238E27FC236}">
                    <a16:creationId xmlns:a16="http://schemas.microsoft.com/office/drawing/2014/main" id="{3BEC0DCD-469A-FC47-817C-E56C9B9B58F6}"/>
                  </a:ext>
                </a:extLst>
              </p:cNvPr>
              <p:cNvSpPr/>
              <p:nvPr/>
            </p:nvSpPr>
            <p:spPr>
              <a:xfrm rot="5400000">
                <a:off x="719223" y="155825"/>
                <a:ext cx="240651" cy="157309"/>
              </a:xfrm>
              <a:prstGeom prst="triangle">
                <a:avLst/>
              </a:prstGeom>
              <a:solidFill>
                <a:schemeClr val="accent6">
                  <a:lumMod val="50000"/>
                </a:schemeClr>
              </a:solidFill>
              <a:ln w="12700" cap="flat">
                <a:noFill/>
                <a:miter lim="4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93209" name="Shape 43">
                <a:extLst>
                  <a:ext uri="{FF2B5EF4-FFF2-40B4-BE49-F238E27FC236}">
                    <a16:creationId xmlns:a16="http://schemas.microsoft.com/office/drawing/2014/main" id="{C5ED467B-BD91-2B40-8CBD-81C10E7D1A91}"/>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93210" name="Shape 44">
                <a:hlinkClick r:id="" action="ppaction://hlinkshowjump?jump=previousslide"/>
                <a:extLst>
                  <a:ext uri="{FF2B5EF4-FFF2-40B4-BE49-F238E27FC236}">
                    <a16:creationId xmlns:a16="http://schemas.microsoft.com/office/drawing/2014/main" id="{00301FE7-9FD7-3648-A01E-DEC1E14DE429}"/>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93193" name="Group 8">
            <a:extLst>
              <a:ext uri="{FF2B5EF4-FFF2-40B4-BE49-F238E27FC236}">
                <a16:creationId xmlns:a16="http://schemas.microsoft.com/office/drawing/2014/main" id="{DDC15048-E45E-3E4D-AF4F-A551EF4A0276}"/>
              </a:ext>
            </a:extLst>
          </p:cNvPr>
          <p:cNvGrpSpPr>
            <a:grpSpLocks/>
          </p:cNvGrpSpPr>
          <p:nvPr/>
        </p:nvGrpSpPr>
        <p:grpSpPr bwMode="auto">
          <a:xfrm>
            <a:off x="11682413" y="9525"/>
            <a:ext cx="455612" cy="368300"/>
            <a:chOff x="11736780" y="8736"/>
            <a:chExt cx="455819" cy="369296"/>
          </a:xfrm>
        </p:grpSpPr>
        <p:sp>
          <p:nvSpPr>
            <p:cNvPr id="10" name="Teardrop 9">
              <a:extLst>
                <a:ext uri="{FF2B5EF4-FFF2-40B4-BE49-F238E27FC236}">
                  <a16:creationId xmlns:a16="http://schemas.microsoft.com/office/drawing/2014/main" id="{6DFD056D-AA1A-B848-B0B3-8A90731E4C15}"/>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93204" name="TextBox 10">
              <a:extLst>
                <a:ext uri="{FF2B5EF4-FFF2-40B4-BE49-F238E27FC236}">
                  <a16:creationId xmlns:a16="http://schemas.microsoft.com/office/drawing/2014/main" id="{3524DAE6-4308-F042-A384-1FA51160881E}"/>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53610524-F2F5-254A-B1C0-33654FE9680D}" type="slidenum">
                <a:rPr lang="id-ID" altLang="en-US" sz="1200" b="1">
                  <a:solidFill>
                    <a:schemeClr val="bg1"/>
                  </a:solidFill>
                  <a:latin typeface="Raleway" panose="020B0503030101060003" pitchFamily="34" charset="77"/>
                </a:rPr>
                <a:pPr algn="ctr" eaLnBrk="1" hangingPunct="1"/>
                <a:t>64</a:t>
              </a:fld>
              <a:endParaRPr lang="id-ID" altLang="en-US" sz="1200">
                <a:solidFill>
                  <a:schemeClr val="bg1"/>
                </a:solidFill>
                <a:latin typeface="Raleway" panose="020B0503030101060003" pitchFamily="34" charset="77"/>
              </a:endParaRPr>
            </a:p>
          </p:txBody>
        </p:sp>
      </p:grpSp>
      <p:sp>
        <p:nvSpPr>
          <p:cNvPr id="93194" name="Rectangle 11">
            <a:extLst>
              <a:ext uri="{FF2B5EF4-FFF2-40B4-BE49-F238E27FC236}">
                <a16:creationId xmlns:a16="http://schemas.microsoft.com/office/drawing/2014/main" id="{9D68755A-2C90-F148-81BD-1256206DD338}"/>
              </a:ext>
            </a:extLst>
          </p:cNvPr>
          <p:cNvSpPr>
            <a:spLocks noChangeArrowheads="1"/>
          </p:cNvSpPr>
          <p:nvPr/>
        </p:nvSpPr>
        <p:spPr bwMode="auto">
          <a:xfrm>
            <a:off x="3492500" y="177800"/>
            <a:ext cx="5510213"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0000"/>
              </a:lnSpc>
            </a:pPr>
            <a:r>
              <a:rPr lang="en-US" altLang="en-US" sz="4400" b="1">
                <a:latin typeface="Arial" panose="020B0604020202020204" pitchFamily="34" charset="0"/>
              </a:rPr>
              <a:t>SOCIAL </a:t>
            </a:r>
            <a:r>
              <a:rPr lang="en-US" altLang="en-US" sz="4400" b="1">
                <a:solidFill>
                  <a:srgbClr val="6B9EA5"/>
                </a:solidFill>
                <a:latin typeface="Arial" panose="020B0604020202020204" pitchFamily="34" charset="0"/>
              </a:rPr>
              <a:t>MEDIA</a:t>
            </a:r>
            <a:br>
              <a:rPr lang="en-US" altLang="en-US" sz="4400">
                <a:solidFill>
                  <a:srgbClr val="6B9EA5"/>
                </a:solidFill>
                <a:latin typeface="Arial" panose="020B0604020202020204" pitchFamily="34" charset="0"/>
              </a:rPr>
            </a:br>
            <a:endParaRPr lang="en-US" altLang="en-US" sz="4400">
              <a:latin typeface="Calibri Light" panose="020F0302020204030204" pitchFamily="34" charset="0"/>
            </a:endParaRPr>
          </a:p>
        </p:txBody>
      </p:sp>
      <p:sp>
        <p:nvSpPr>
          <p:cNvPr id="93195" name="Rectangle 5">
            <a:extLst>
              <a:ext uri="{FF2B5EF4-FFF2-40B4-BE49-F238E27FC236}">
                <a16:creationId xmlns:a16="http://schemas.microsoft.com/office/drawing/2014/main" id="{00017648-3C61-AD41-9D93-C94F90A61A8C}"/>
              </a:ext>
            </a:extLst>
          </p:cNvPr>
          <p:cNvSpPr>
            <a:spLocks noChangeArrowheads="1"/>
          </p:cNvSpPr>
          <p:nvPr/>
        </p:nvSpPr>
        <p:spPr bwMode="auto">
          <a:xfrm>
            <a:off x="5562600" y="1687513"/>
            <a:ext cx="1744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b="1">
                <a:solidFill>
                  <a:schemeClr val="bg1"/>
                </a:solidFill>
                <a:latin typeface="Arial" panose="020B0604020202020204" pitchFamily="34" charset="0"/>
              </a:rPr>
              <a:t>FACEBOOK</a:t>
            </a:r>
            <a:endParaRPr lang="en-US" altLang="en-US" sz="1400" b="1">
              <a:solidFill>
                <a:schemeClr val="bg1"/>
              </a:solidFill>
              <a:latin typeface="Arial" panose="020B0604020202020204" pitchFamily="34" charset="0"/>
            </a:endParaRPr>
          </a:p>
        </p:txBody>
      </p:sp>
      <p:sp>
        <p:nvSpPr>
          <p:cNvPr id="93196" name="Rectangle 6">
            <a:extLst>
              <a:ext uri="{FF2B5EF4-FFF2-40B4-BE49-F238E27FC236}">
                <a16:creationId xmlns:a16="http://schemas.microsoft.com/office/drawing/2014/main" id="{FAA1371B-DC36-C74B-AFD1-C5D0A3C59955}"/>
              </a:ext>
            </a:extLst>
          </p:cNvPr>
          <p:cNvSpPr>
            <a:spLocks noChangeArrowheads="1"/>
          </p:cNvSpPr>
          <p:nvPr/>
        </p:nvSpPr>
        <p:spPr bwMode="auto">
          <a:xfrm>
            <a:off x="5767388" y="2389188"/>
            <a:ext cx="1452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b="1">
                <a:solidFill>
                  <a:schemeClr val="bg1"/>
                </a:solidFill>
                <a:latin typeface="Arial" panose="020B0604020202020204" pitchFamily="34" charset="0"/>
              </a:rPr>
              <a:t>LINKEDIN</a:t>
            </a:r>
            <a:endParaRPr lang="en-US" altLang="en-US" sz="1400" b="1">
              <a:solidFill>
                <a:schemeClr val="bg1"/>
              </a:solidFill>
              <a:latin typeface="Arial" panose="020B0604020202020204" pitchFamily="34" charset="0"/>
            </a:endParaRPr>
          </a:p>
        </p:txBody>
      </p:sp>
      <p:sp>
        <p:nvSpPr>
          <p:cNvPr id="93197" name="Rectangle 7">
            <a:extLst>
              <a:ext uri="{FF2B5EF4-FFF2-40B4-BE49-F238E27FC236}">
                <a16:creationId xmlns:a16="http://schemas.microsoft.com/office/drawing/2014/main" id="{0EC6D401-EA73-B747-903F-CBB61EF92A0D}"/>
              </a:ext>
            </a:extLst>
          </p:cNvPr>
          <p:cNvSpPr>
            <a:spLocks noChangeArrowheads="1"/>
          </p:cNvSpPr>
          <p:nvPr/>
        </p:nvSpPr>
        <p:spPr bwMode="auto">
          <a:xfrm>
            <a:off x="4887913" y="3094038"/>
            <a:ext cx="2992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b="1">
                <a:solidFill>
                  <a:schemeClr val="bg1"/>
                </a:solidFill>
                <a:latin typeface="Arial" panose="020B0604020202020204" pitchFamily="34" charset="0"/>
              </a:rPr>
              <a:t>GOOGLE HANGOUT</a:t>
            </a:r>
            <a:endParaRPr lang="en-US" altLang="en-US" sz="1400" b="1">
              <a:solidFill>
                <a:schemeClr val="bg1"/>
              </a:solidFill>
              <a:latin typeface="Arial" panose="020B0604020202020204" pitchFamily="34" charset="0"/>
            </a:endParaRPr>
          </a:p>
        </p:txBody>
      </p:sp>
      <p:sp>
        <p:nvSpPr>
          <p:cNvPr id="93198" name="Rectangle 8">
            <a:extLst>
              <a:ext uri="{FF2B5EF4-FFF2-40B4-BE49-F238E27FC236}">
                <a16:creationId xmlns:a16="http://schemas.microsoft.com/office/drawing/2014/main" id="{6BA35355-2DF9-AF41-9481-77CF8161D697}"/>
              </a:ext>
            </a:extLst>
          </p:cNvPr>
          <p:cNvSpPr>
            <a:spLocks noChangeArrowheads="1"/>
          </p:cNvSpPr>
          <p:nvPr/>
        </p:nvSpPr>
        <p:spPr bwMode="auto">
          <a:xfrm>
            <a:off x="5478463" y="3797300"/>
            <a:ext cx="1839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b="1">
                <a:solidFill>
                  <a:schemeClr val="bg1"/>
                </a:solidFill>
                <a:latin typeface="Arial" panose="020B0604020202020204" pitchFamily="34" charset="0"/>
              </a:rPr>
              <a:t>INSTAGRAM</a:t>
            </a:r>
            <a:endParaRPr lang="en-US" altLang="en-US" sz="1400" b="1">
              <a:solidFill>
                <a:schemeClr val="bg1"/>
              </a:solidFill>
              <a:latin typeface="Arial" panose="020B0604020202020204" pitchFamily="34" charset="0"/>
            </a:endParaRPr>
          </a:p>
        </p:txBody>
      </p:sp>
      <p:sp>
        <p:nvSpPr>
          <p:cNvPr id="93199" name="Rectangle 9">
            <a:extLst>
              <a:ext uri="{FF2B5EF4-FFF2-40B4-BE49-F238E27FC236}">
                <a16:creationId xmlns:a16="http://schemas.microsoft.com/office/drawing/2014/main" id="{0B976588-F535-3246-B1F0-5D8A9D78ED89}"/>
              </a:ext>
            </a:extLst>
          </p:cNvPr>
          <p:cNvSpPr>
            <a:spLocks noChangeArrowheads="1"/>
          </p:cNvSpPr>
          <p:nvPr/>
        </p:nvSpPr>
        <p:spPr bwMode="auto">
          <a:xfrm>
            <a:off x="5632450" y="4502150"/>
            <a:ext cx="1517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b="1">
                <a:solidFill>
                  <a:schemeClr val="bg1"/>
                </a:solidFill>
                <a:latin typeface="Arial" panose="020B0604020202020204" pitchFamily="34" charset="0"/>
              </a:rPr>
              <a:t>YOUTUBE</a:t>
            </a:r>
            <a:endParaRPr lang="en-US" altLang="en-US" sz="1400" b="1">
              <a:solidFill>
                <a:schemeClr val="bg1"/>
              </a:solidFill>
              <a:latin typeface="Arial" panose="020B0604020202020204" pitchFamily="34" charset="0"/>
            </a:endParaRPr>
          </a:p>
        </p:txBody>
      </p:sp>
      <p:sp>
        <p:nvSpPr>
          <p:cNvPr id="93200" name="Rectangle 10">
            <a:extLst>
              <a:ext uri="{FF2B5EF4-FFF2-40B4-BE49-F238E27FC236}">
                <a16:creationId xmlns:a16="http://schemas.microsoft.com/office/drawing/2014/main" id="{52301F74-4A85-8649-8FF3-0C651A8F5E1A}"/>
              </a:ext>
            </a:extLst>
          </p:cNvPr>
          <p:cNvSpPr>
            <a:spLocks noChangeArrowheads="1"/>
          </p:cNvSpPr>
          <p:nvPr/>
        </p:nvSpPr>
        <p:spPr bwMode="auto">
          <a:xfrm>
            <a:off x="5597525" y="5208588"/>
            <a:ext cx="1368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b="1">
                <a:solidFill>
                  <a:schemeClr val="bg1"/>
                </a:solidFill>
                <a:latin typeface="Arial" panose="020B0604020202020204" pitchFamily="34" charset="0"/>
              </a:rPr>
              <a:t>TWITTER </a:t>
            </a:r>
            <a:endParaRPr lang="en-US" altLang="en-US" sz="1400" b="1">
              <a:solidFill>
                <a:schemeClr val="bg1"/>
              </a:solidFill>
              <a:latin typeface="Arial" panose="020B0604020202020204" pitchFamily="34" charset="0"/>
            </a:endParaRPr>
          </a:p>
        </p:txBody>
      </p:sp>
      <p:sp>
        <p:nvSpPr>
          <p:cNvPr id="93201" name="Rectangle 11">
            <a:extLst>
              <a:ext uri="{FF2B5EF4-FFF2-40B4-BE49-F238E27FC236}">
                <a16:creationId xmlns:a16="http://schemas.microsoft.com/office/drawing/2014/main" id="{E00B75E9-362F-E541-845E-7D0C5059A9BB}"/>
              </a:ext>
            </a:extLst>
          </p:cNvPr>
          <p:cNvSpPr>
            <a:spLocks noChangeArrowheads="1"/>
          </p:cNvSpPr>
          <p:nvPr/>
        </p:nvSpPr>
        <p:spPr bwMode="auto">
          <a:xfrm>
            <a:off x="5851525" y="5910263"/>
            <a:ext cx="700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b="1">
                <a:solidFill>
                  <a:schemeClr val="bg1"/>
                </a:solidFill>
                <a:latin typeface="Arial" panose="020B0604020202020204" pitchFamily="34" charset="0"/>
              </a:rPr>
              <a:t>ETC.</a:t>
            </a:r>
            <a:endParaRPr lang="en-US" altLang="en-US" sz="1400" b="1">
              <a:solidFill>
                <a:schemeClr val="bg1"/>
              </a:solidFill>
              <a:latin typeface="Arial" panose="020B0604020202020204" pitchFamily="34" charset="0"/>
            </a:endParaRPr>
          </a:p>
        </p:txBody>
      </p:sp>
      <p:sp>
        <p:nvSpPr>
          <p:cNvPr id="34" name="Rectangle 33">
            <a:extLst>
              <a:ext uri="{FF2B5EF4-FFF2-40B4-BE49-F238E27FC236}">
                <a16:creationId xmlns:a16="http://schemas.microsoft.com/office/drawing/2014/main" id="{25B58BEC-8992-7545-BFEC-71D141484584}"/>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744591827"/>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ED86E55C-CB6D-6B49-915A-1DFD6FCF5AA9}"/>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SOCIAL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MEDIA</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br>
              <a:rPr lang="en-US" altLang="en-US">
                <a:ea typeface="ＭＳ Ｐゴシック" panose="020B0600070205080204" pitchFamily="34" charset="-128"/>
              </a:rPr>
            </a:br>
            <a:endParaRPr lang="en-US" altLang="en-US">
              <a:ea typeface="ＭＳ Ｐゴシック" panose="020B0600070205080204" pitchFamily="34" charset="-128"/>
            </a:endParaRPr>
          </a:p>
        </p:txBody>
      </p:sp>
      <p:pic>
        <p:nvPicPr>
          <p:cNvPr id="95234" name="Content Placeholder 1" descr="99.png">
            <a:extLst>
              <a:ext uri="{FF2B5EF4-FFF2-40B4-BE49-F238E27FC236}">
                <a16:creationId xmlns:a16="http://schemas.microsoft.com/office/drawing/2014/main" id="{C69DD4F3-CE20-E442-B8AF-9099E833278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4873" r="-14873"/>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FCA23CF-A324-3B4B-BF85-B2F1046DBD08}"/>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95236" name="Group 8">
            <a:extLst>
              <a:ext uri="{FF2B5EF4-FFF2-40B4-BE49-F238E27FC236}">
                <a16:creationId xmlns:a16="http://schemas.microsoft.com/office/drawing/2014/main" id="{517F4C7E-B004-5A44-A624-80739E503F29}"/>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C4B91826-6962-6D4C-A8D8-08F5124D6C0E}"/>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95238" name="TextBox 20">
              <a:extLst>
                <a:ext uri="{FF2B5EF4-FFF2-40B4-BE49-F238E27FC236}">
                  <a16:creationId xmlns:a16="http://schemas.microsoft.com/office/drawing/2014/main" id="{9BF38581-E9F2-0142-8D7F-D84E0E4F9C5C}"/>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08464E44-26BC-5745-BFA9-8FF7669720A4}" type="slidenum">
                <a:rPr lang="id-ID" altLang="en-US" sz="1200" b="1">
                  <a:solidFill>
                    <a:schemeClr val="bg1"/>
                  </a:solidFill>
                  <a:latin typeface="Raleway" panose="020B0503030101060003" pitchFamily="34" charset="77"/>
                </a:rPr>
                <a:pPr algn="ctr" eaLnBrk="1" hangingPunct="1"/>
                <a:t>65</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544570124"/>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Placeholder 3" descr="20.png">
            <a:extLst>
              <a:ext uri="{FF2B5EF4-FFF2-40B4-BE49-F238E27FC236}">
                <a16:creationId xmlns:a16="http://schemas.microsoft.com/office/drawing/2014/main" id="{68F1DAA5-DEE0-8146-89F4-8F35BA37707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3951" b="13951"/>
          <a:stretch>
            <a:fillRect/>
          </a:stretch>
        </p:blipFill>
        <p:spPr bwMode="auto">
          <a:xfrm>
            <a:off x="-492125" y="-276225"/>
            <a:ext cx="13274675" cy="7466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06B8ED50-BF01-6946-8E8D-BC8784F2310E}"/>
              </a:ext>
            </a:extLst>
          </p:cNvPr>
          <p:cNvSpPr/>
          <p:nvPr/>
        </p:nvSpPr>
        <p:spPr>
          <a:xfrm>
            <a:off x="-163513" y="-244475"/>
            <a:ext cx="12353926" cy="7434263"/>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dirty="0"/>
          </a:p>
        </p:txBody>
      </p:sp>
      <p:sp>
        <p:nvSpPr>
          <p:cNvPr id="96259" name="Rectangle 5">
            <a:extLst>
              <a:ext uri="{FF2B5EF4-FFF2-40B4-BE49-F238E27FC236}">
                <a16:creationId xmlns:a16="http://schemas.microsoft.com/office/drawing/2014/main" id="{EF9FC48B-BF19-064A-988F-91D99087293B}"/>
              </a:ext>
            </a:extLst>
          </p:cNvPr>
          <p:cNvSpPr>
            <a:spLocks noChangeArrowheads="1"/>
          </p:cNvSpPr>
          <p:nvPr/>
        </p:nvSpPr>
        <p:spPr bwMode="auto">
          <a:xfrm>
            <a:off x="1211263" y="3013075"/>
            <a:ext cx="97694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800" b="1">
                <a:solidFill>
                  <a:schemeClr val="bg1"/>
                </a:solidFill>
                <a:latin typeface="Arial" panose="020B0604020202020204" pitchFamily="34" charset="0"/>
                <a:cs typeface="Arial" panose="020B0604020202020204" pitchFamily="34" charset="0"/>
              </a:rPr>
              <a:t>NON-VERBAL COMMUNICATION</a:t>
            </a:r>
          </a:p>
        </p:txBody>
      </p:sp>
    </p:spTree>
    <p:extLst>
      <p:ext uri="{BB962C8B-B14F-4D97-AF65-F5344CB8AC3E}">
        <p14:creationId xmlns:p14="http://schemas.microsoft.com/office/powerpoint/2010/main" val="2436134019"/>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08D47034-954A-D84F-9ADA-138032F0A481}"/>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BODY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LANGUAGE</a:t>
            </a:r>
            <a:endPar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98306" name="Picture Placeholder 1" descr="44.png">
            <a:extLst>
              <a:ext uri="{FF2B5EF4-FFF2-40B4-BE49-F238E27FC236}">
                <a16:creationId xmlns:a16="http://schemas.microsoft.com/office/drawing/2014/main" id="{84D5F43A-B03F-0B49-AB2B-E1BA2BFBA61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0837" r="-20837"/>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F6C385AE-7CB3-D446-852D-E3C215F3015A}"/>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98308" name="Group 8">
            <a:extLst>
              <a:ext uri="{FF2B5EF4-FFF2-40B4-BE49-F238E27FC236}">
                <a16:creationId xmlns:a16="http://schemas.microsoft.com/office/drawing/2014/main" id="{59AB27A6-C24E-D64A-AB51-2394F60ACA26}"/>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8064CD58-316D-C54C-9A75-47B671D5B47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98310" name="TextBox 20">
              <a:extLst>
                <a:ext uri="{FF2B5EF4-FFF2-40B4-BE49-F238E27FC236}">
                  <a16:creationId xmlns:a16="http://schemas.microsoft.com/office/drawing/2014/main" id="{010587B6-F14A-B042-9337-68F84581332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7BD82F15-D997-9847-ADD6-884C376E02C3}" type="slidenum">
                <a:rPr lang="id-ID" altLang="en-US" sz="1200" b="1">
                  <a:solidFill>
                    <a:schemeClr val="bg1"/>
                  </a:solidFill>
                  <a:latin typeface="Raleway" panose="020B0503030101060003" pitchFamily="34" charset="77"/>
                </a:rPr>
                <a:pPr algn="ctr" eaLnBrk="1" hangingPunct="1"/>
                <a:t>67</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364373297"/>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a:extLst>
              <a:ext uri="{FF2B5EF4-FFF2-40B4-BE49-F238E27FC236}">
                <a16:creationId xmlns:a16="http://schemas.microsoft.com/office/drawing/2014/main" id="{FB3AFAA1-1216-9F49-BA44-A6051A5680C4}"/>
              </a:ext>
            </a:extLst>
          </p:cNvPr>
          <p:cNvSpPr>
            <a:spLocks noChangeArrowheads="1"/>
          </p:cNvSpPr>
          <p:nvPr/>
        </p:nvSpPr>
        <p:spPr bwMode="auto">
          <a:xfrm>
            <a:off x="6096000" y="2178050"/>
            <a:ext cx="6096000" cy="2146300"/>
          </a:xfrm>
          <a:prstGeom prst="rect">
            <a:avLst/>
          </a:prstGeom>
          <a:noFill/>
          <a:ln>
            <a:noFill/>
          </a:ln>
          <a:extLst>
            <a:ext uri="{909E8E84-426E-40dd-AFC4-6F175D3DCCD1}"/>
            <a:ext uri="{91240B29-F687-4f45-9708-019B960494DF}"/>
          </a:extLst>
        </p:spPr>
        <p:txBody>
          <a:bodyPr>
            <a:spAutoFit/>
          </a:bodyPr>
          <a:lstStyle/>
          <a:p>
            <a:pPr marL="800100" lvl="1" indent="-342900" eaLnBrk="1" hangingPunct="1">
              <a:lnSpc>
                <a:spcPct val="150000"/>
              </a:lnSpc>
              <a:buClr>
                <a:srgbClr val="6B9EA5"/>
              </a:buClr>
              <a:buFont typeface="Wingdings" charset="0"/>
              <a:buChar char="q"/>
              <a:defRPr/>
            </a:pPr>
            <a:r>
              <a:rPr lang="en-US" dirty="0">
                <a:latin typeface="Arial" charset="0"/>
                <a:ea typeface="ＭＳ Ｐゴシック" charset="0"/>
                <a:cs typeface="Arial" charset="0"/>
              </a:rPr>
              <a:t>MOVEMENT</a:t>
            </a:r>
          </a:p>
          <a:p>
            <a:pPr marL="800100" lvl="1" indent="-342900" eaLnBrk="1" hangingPunct="1">
              <a:lnSpc>
                <a:spcPct val="150000"/>
              </a:lnSpc>
              <a:buClr>
                <a:srgbClr val="6B9EA5"/>
              </a:buClr>
              <a:buFont typeface="Wingdings" charset="0"/>
              <a:buChar char="q"/>
              <a:defRPr/>
            </a:pPr>
            <a:r>
              <a:rPr lang="en-US" dirty="0">
                <a:latin typeface="Arial" charset="0"/>
                <a:ea typeface="ＭＳ Ｐゴシック" charset="0"/>
                <a:cs typeface="Arial" charset="0"/>
              </a:rPr>
              <a:t>FACIAL EXPRESSIONS</a:t>
            </a:r>
          </a:p>
          <a:p>
            <a:pPr marL="800100" lvl="1" indent="-342900" eaLnBrk="1" hangingPunct="1">
              <a:lnSpc>
                <a:spcPct val="150000"/>
              </a:lnSpc>
              <a:buClr>
                <a:srgbClr val="6B9EA5"/>
              </a:buClr>
              <a:buFont typeface="Wingdings" charset="0"/>
              <a:buChar char="q"/>
              <a:defRPr/>
            </a:pPr>
            <a:r>
              <a:rPr lang="en-US" dirty="0">
                <a:latin typeface="Arial" charset="0"/>
                <a:ea typeface="ＭＳ Ｐゴシック" charset="0"/>
                <a:cs typeface="Arial" charset="0"/>
              </a:rPr>
              <a:t>POSTURE</a:t>
            </a:r>
          </a:p>
          <a:p>
            <a:pPr marL="800100" lvl="1" indent="-342900" eaLnBrk="1" hangingPunct="1">
              <a:lnSpc>
                <a:spcPct val="150000"/>
              </a:lnSpc>
              <a:buClr>
                <a:srgbClr val="6B9EA5"/>
              </a:buClr>
              <a:buFont typeface="Wingdings" charset="0"/>
              <a:buChar char="q"/>
              <a:defRPr/>
            </a:pPr>
            <a:r>
              <a:rPr lang="en-US" dirty="0">
                <a:latin typeface="Arial" charset="0"/>
                <a:ea typeface="ＭＳ Ｐゴシック" charset="0"/>
                <a:cs typeface="Arial" charset="0"/>
              </a:rPr>
              <a:t>GESTURES</a:t>
            </a:r>
          </a:p>
          <a:p>
            <a:pPr lvl="1" eaLnBrk="1" hangingPunct="1">
              <a:lnSpc>
                <a:spcPct val="150000"/>
              </a:lnSpc>
              <a:buClr>
                <a:srgbClr val="6B9EA5"/>
              </a:buClr>
              <a:defRPr/>
            </a:pPr>
            <a:endParaRPr lang="en-US" dirty="0">
              <a:latin typeface="Arial" charset="0"/>
              <a:ea typeface="ＭＳ Ｐゴシック" charset="0"/>
              <a:cs typeface="Arial" charset="0"/>
            </a:endParaRPr>
          </a:p>
        </p:txBody>
      </p:sp>
      <p:sp>
        <p:nvSpPr>
          <p:cNvPr id="99330" name="Rectangle 29">
            <a:extLst>
              <a:ext uri="{FF2B5EF4-FFF2-40B4-BE49-F238E27FC236}">
                <a16:creationId xmlns:a16="http://schemas.microsoft.com/office/drawing/2014/main" id="{297B9BE8-176F-5B44-8D67-85DC5A42C2A2}"/>
              </a:ext>
            </a:extLst>
          </p:cNvPr>
          <p:cNvSpPr>
            <a:spLocks noChangeArrowheads="1"/>
          </p:cNvSpPr>
          <p:nvPr/>
        </p:nvSpPr>
        <p:spPr bwMode="auto">
          <a:xfrm>
            <a:off x="6996113" y="1042988"/>
            <a:ext cx="3000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2400" b="1">
                <a:latin typeface="Arial" panose="020B0604020202020204" pitchFamily="34" charset="0"/>
                <a:cs typeface="Arial" panose="020B0604020202020204" pitchFamily="34" charset="0"/>
              </a:rPr>
              <a:t>BODY  </a:t>
            </a:r>
            <a:r>
              <a:rPr lang="en-US" altLang="en-US" sz="2400" b="1">
                <a:solidFill>
                  <a:srgbClr val="6B9EA5"/>
                </a:solidFill>
                <a:latin typeface="Arial" panose="020B0604020202020204" pitchFamily="34" charset="0"/>
                <a:cs typeface="Arial" panose="020B0604020202020204" pitchFamily="34" charset="0"/>
              </a:rPr>
              <a:t>LANGUAGE</a:t>
            </a:r>
            <a:endParaRPr lang="en-US" altLang="en-US" sz="2400">
              <a:solidFill>
                <a:srgbClr val="6B9EA5"/>
              </a:solidFill>
              <a:latin typeface="Arial" panose="020B0604020202020204" pitchFamily="34" charset="0"/>
              <a:cs typeface="Arial" panose="020B0604020202020204" pitchFamily="34" charset="0"/>
            </a:endParaRPr>
          </a:p>
        </p:txBody>
      </p:sp>
      <p:pic>
        <p:nvPicPr>
          <p:cNvPr id="99331" name="Content Placeholder 3">
            <a:extLst>
              <a:ext uri="{FF2B5EF4-FFF2-40B4-BE49-F238E27FC236}">
                <a16:creationId xmlns:a16="http://schemas.microsoft.com/office/drawing/2014/main" id="{910DC35D-8B52-3643-BC1E-0382F007A3E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0403" b="-30403"/>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2C65135F-7D6F-EC40-9EE4-BC61C3D2BF99}"/>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99333" name="Group 8">
            <a:extLst>
              <a:ext uri="{FF2B5EF4-FFF2-40B4-BE49-F238E27FC236}">
                <a16:creationId xmlns:a16="http://schemas.microsoft.com/office/drawing/2014/main" id="{DF5ADD25-1CA1-7A47-8694-E476AE361E51}"/>
              </a:ext>
            </a:extLst>
          </p:cNvPr>
          <p:cNvGrpSpPr>
            <a:grpSpLocks/>
          </p:cNvGrpSpPr>
          <p:nvPr/>
        </p:nvGrpSpPr>
        <p:grpSpPr bwMode="auto">
          <a:xfrm>
            <a:off x="11736388" y="9525"/>
            <a:ext cx="455612" cy="368300"/>
            <a:chOff x="11736780" y="8736"/>
            <a:chExt cx="455819" cy="369296"/>
          </a:xfrm>
        </p:grpSpPr>
        <p:sp>
          <p:nvSpPr>
            <p:cNvPr id="7" name="Teardrop 6">
              <a:extLst>
                <a:ext uri="{FF2B5EF4-FFF2-40B4-BE49-F238E27FC236}">
                  <a16:creationId xmlns:a16="http://schemas.microsoft.com/office/drawing/2014/main" id="{9C7BBE6E-70FF-6849-AAB6-E389F4F92947}"/>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99335" name="TextBox 20">
              <a:extLst>
                <a:ext uri="{FF2B5EF4-FFF2-40B4-BE49-F238E27FC236}">
                  <a16:creationId xmlns:a16="http://schemas.microsoft.com/office/drawing/2014/main" id="{5F65E295-7031-DC4D-AAAB-311B88E57E55}"/>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D5691380-6F35-5149-A77A-A1E452937534}" type="slidenum">
                <a:rPr lang="id-ID" altLang="en-US" sz="1200" b="1">
                  <a:solidFill>
                    <a:schemeClr val="bg1"/>
                  </a:solidFill>
                  <a:latin typeface="Raleway" panose="020B0503030101060003" pitchFamily="34" charset="77"/>
                </a:rPr>
                <a:pPr algn="ctr" eaLnBrk="1" hangingPunct="1"/>
                <a:t>68</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340651517"/>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Placeholder 1" descr="48.png">
            <a:extLst>
              <a:ext uri="{FF2B5EF4-FFF2-40B4-BE49-F238E27FC236}">
                <a16:creationId xmlns:a16="http://schemas.microsoft.com/office/drawing/2014/main" id="{01A0D8A2-0FC6-D946-A179-F9BD2790CAA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242" r="-6242"/>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Rectangle 16">
            <a:extLst>
              <a:ext uri="{FF2B5EF4-FFF2-40B4-BE49-F238E27FC236}">
                <a16:creationId xmlns:a16="http://schemas.microsoft.com/office/drawing/2014/main" id="{77A51B70-E3EB-9E47-9241-652A9AEC948C}"/>
              </a:ext>
            </a:extLst>
          </p:cNvPr>
          <p:cNvSpPr>
            <a:spLocks noChangeArrowheads="1"/>
          </p:cNvSpPr>
          <p:nvPr/>
        </p:nvSpPr>
        <p:spPr bwMode="auto">
          <a:xfrm>
            <a:off x="6872288" y="2889250"/>
            <a:ext cx="393858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BODY </a:t>
            </a:r>
            <a:r>
              <a:rPr lang="en-US" altLang="en-US" sz="3200" b="1">
                <a:solidFill>
                  <a:srgbClr val="6B9EA5"/>
                </a:solidFill>
                <a:latin typeface="Arial" panose="020B0604020202020204" pitchFamily="34" charset="0"/>
                <a:cs typeface="Arial" panose="020B0604020202020204" pitchFamily="34" charset="0"/>
              </a:rPr>
              <a:t>LANGUAGE</a:t>
            </a:r>
            <a:endParaRPr lang="en-US" altLang="en-US" sz="3200">
              <a:solidFill>
                <a:srgbClr val="6B9EA5"/>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E323B0BE-F2F1-EB48-9173-E86F08DFD0D1}"/>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0356" name="Group 8">
            <a:extLst>
              <a:ext uri="{FF2B5EF4-FFF2-40B4-BE49-F238E27FC236}">
                <a16:creationId xmlns:a16="http://schemas.microsoft.com/office/drawing/2014/main" id="{27532E1F-D9AC-F241-A4A8-4FC943925239}"/>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61A2B56F-18BA-CF45-8057-1E6136B7D65C}"/>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0358" name="TextBox 20">
              <a:extLst>
                <a:ext uri="{FF2B5EF4-FFF2-40B4-BE49-F238E27FC236}">
                  <a16:creationId xmlns:a16="http://schemas.microsoft.com/office/drawing/2014/main" id="{95C29A4A-5704-4E47-A2D9-7DC16B71A27C}"/>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D2D0E2D4-816A-5241-8581-B04A183CC72A}" type="slidenum">
                <a:rPr lang="id-ID" altLang="en-US" sz="1200" b="1">
                  <a:solidFill>
                    <a:schemeClr val="bg1"/>
                  </a:solidFill>
                  <a:latin typeface="Raleway" panose="020B0503030101060003" pitchFamily="34" charset="77"/>
                </a:rPr>
                <a:pPr algn="ctr" eaLnBrk="1" hangingPunct="1"/>
                <a:t>69</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442657056"/>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6">
            <a:extLst>
              <a:ext uri="{FF2B5EF4-FFF2-40B4-BE49-F238E27FC236}">
                <a16:creationId xmlns:a16="http://schemas.microsoft.com/office/drawing/2014/main" id="{30CEA68C-1DFA-5645-A153-E60554374985}"/>
              </a:ext>
            </a:extLst>
          </p:cNvPr>
          <p:cNvSpPr>
            <a:spLocks noChangeArrowheads="1"/>
          </p:cNvSpPr>
          <p:nvPr/>
        </p:nvSpPr>
        <p:spPr bwMode="auto">
          <a:xfrm>
            <a:off x="792473" y="2938176"/>
            <a:ext cx="45253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dirty="0">
                <a:latin typeface="Arial" panose="020B0604020202020204" pitchFamily="34" charset="0"/>
                <a:cs typeface="Arial" panose="020B0604020202020204" pitchFamily="34" charset="0"/>
              </a:rPr>
              <a:t>TODAY’S </a:t>
            </a:r>
            <a:r>
              <a:rPr lang="en-US" altLang="en-US" sz="3200" b="1" dirty="0">
                <a:solidFill>
                  <a:srgbClr val="6B9EA5"/>
                </a:solidFill>
                <a:latin typeface="Arial" panose="020B0604020202020204" pitchFamily="34" charset="0"/>
                <a:cs typeface="Arial" panose="020B0604020202020204" pitchFamily="34" charset="0"/>
              </a:rPr>
              <a:t>WORKSHOP</a:t>
            </a:r>
            <a:endParaRPr lang="en-US" altLang="en-US" sz="3200" dirty="0">
              <a:solidFill>
                <a:srgbClr val="6B9EA5"/>
              </a:solidFill>
              <a:latin typeface="Arial" panose="020B0604020202020204" pitchFamily="34" charset="0"/>
              <a:cs typeface="Arial" panose="020B0604020202020204" pitchFamily="34" charset="0"/>
            </a:endParaRPr>
          </a:p>
        </p:txBody>
      </p:sp>
      <p:grpSp>
        <p:nvGrpSpPr>
          <p:cNvPr id="18434" name="Group 23">
            <a:extLst>
              <a:ext uri="{FF2B5EF4-FFF2-40B4-BE49-F238E27FC236}">
                <a16:creationId xmlns:a16="http://schemas.microsoft.com/office/drawing/2014/main" id="{98209EFB-2AD7-AE44-84E5-29B823690311}"/>
              </a:ext>
            </a:extLst>
          </p:cNvPr>
          <p:cNvGrpSpPr>
            <a:grpSpLocks/>
          </p:cNvGrpSpPr>
          <p:nvPr/>
        </p:nvGrpSpPr>
        <p:grpSpPr bwMode="auto">
          <a:xfrm>
            <a:off x="68263" y="6557963"/>
            <a:ext cx="12018962" cy="265112"/>
            <a:chOff x="67859" y="6557854"/>
            <a:chExt cx="12018579" cy="265174"/>
          </a:xfrm>
        </p:grpSpPr>
        <p:sp>
          <p:nvSpPr>
            <p:cNvPr id="25" name="Rectangle 24">
              <a:extLst>
                <a:ext uri="{FF2B5EF4-FFF2-40B4-BE49-F238E27FC236}">
                  <a16:creationId xmlns:a16="http://schemas.microsoft.com/office/drawing/2014/main" id="{5D9A9086-56E7-6348-B241-3ACF91C893F2}"/>
                </a:ext>
              </a:extLst>
            </p:cNvPr>
            <p:cNvSpPr/>
            <p:nvPr/>
          </p:nvSpPr>
          <p:spPr>
            <a:xfrm>
              <a:off x="67859" y="6607078"/>
              <a:ext cx="1904939" cy="215950"/>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8441" name="Group 45">
              <a:extLst>
                <a:ext uri="{FF2B5EF4-FFF2-40B4-BE49-F238E27FC236}">
                  <a16:creationId xmlns:a16="http://schemas.microsoft.com/office/drawing/2014/main" id="{E2ACCAAF-FE55-4048-B867-7AF18151253B}"/>
                </a:ext>
              </a:extLst>
            </p:cNvPr>
            <p:cNvGrpSpPr>
              <a:grpSpLocks/>
            </p:cNvGrpSpPr>
            <p:nvPr/>
          </p:nvGrpSpPr>
          <p:grpSpPr bwMode="auto">
            <a:xfrm>
              <a:off x="11548792" y="6557854"/>
              <a:ext cx="537646" cy="244340"/>
              <a:chOff x="0" y="0"/>
              <a:chExt cx="1044665" cy="474758"/>
            </a:xfrm>
          </p:grpSpPr>
          <p:sp>
            <p:nvSpPr>
              <p:cNvPr id="27" name="Shape 41">
                <a:extLst>
                  <a:ext uri="{FF2B5EF4-FFF2-40B4-BE49-F238E27FC236}">
                    <a16:creationId xmlns:a16="http://schemas.microsoft.com/office/drawing/2014/main" id="{8D0C1FB8-8801-4440-B0B0-F9DAA387D819}"/>
                  </a:ext>
                </a:extLst>
              </p:cNvPr>
              <p:cNvSpPr/>
              <p:nvPr/>
            </p:nvSpPr>
            <p:spPr>
              <a:xfrm>
                <a:off x="569657" y="3084"/>
                <a:ext cx="475008" cy="47204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9" name="Shape 42">
                <a:hlinkClick r:id="" action="ppaction://hlinkshowjump?jump=nextslide"/>
                <a:extLst>
                  <a:ext uri="{FF2B5EF4-FFF2-40B4-BE49-F238E27FC236}">
                    <a16:creationId xmlns:a16="http://schemas.microsoft.com/office/drawing/2014/main" id="{B0403273-29D7-E94D-9EAA-639E46153DD5}"/>
                  </a:ext>
                </a:extLst>
              </p:cNvPr>
              <p:cNvSpPr/>
              <p:nvPr/>
            </p:nvSpPr>
            <p:spPr>
              <a:xfrm rot="5400000">
                <a:off x="719223" y="155825"/>
                <a:ext cx="240651" cy="157309"/>
              </a:xfrm>
              <a:prstGeom prst="triangle">
                <a:avLst/>
              </a:prstGeom>
              <a:solidFill>
                <a:schemeClr val="accent6">
                  <a:lumMod val="50000"/>
                </a:schemeClr>
              </a:solidFill>
              <a:ln w="12700" cap="flat">
                <a:noFill/>
                <a:miter lim="400000"/>
              </a:ln>
              <a:effectLst/>
            </p:spPr>
            <p:txBody>
              <a:bodyPr lIns="45719" tIns="45719" rIns="45719" bIns="45719"/>
              <a:lstStyle/>
              <a:p>
                <a:pPr eaLnBrk="1" hangingPunct="1">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8444" name="Shape 43">
                <a:extLst>
                  <a:ext uri="{FF2B5EF4-FFF2-40B4-BE49-F238E27FC236}">
                    <a16:creationId xmlns:a16="http://schemas.microsoft.com/office/drawing/2014/main" id="{B094E8CC-F4CB-F943-A09B-6B25E96925C7}"/>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18445" name="Shape 44">
                <a:hlinkClick r:id="" action="ppaction://hlinkshowjump?jump=previousslide"/>
                <a:extLst>
                  <a:ext uri="{FF2B5EF4-FFF2-40B4-BE49-F238E27FC236}">
                    <a16:creationId xmlns:a16="http://schemas.microsoft.com/office/drawing/2014/main" id="{FA64518F-1571-0C4A-9D10-2A371AB198F4}"/>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18435" name="Group 33">
            <a:extLst>
              <a:ext uri="{FF2B5EF4-FFF2-40B4-BE49-F238E27FC236}">
                <a16:creationId xmlns:a16="http://schemas.microsoft.com/office/drawing/2014/main" id="{3F2F8FFF-74C6-1E45-B8E2-B8FE8B82964C}"/>
              </a:ext>
            </a:extLst>
          </p:cNvPr>
          <p:cNvGrpSpPr>
            <a:grpSpLocks/>
          </p:cNvGrpSpPr>
          <p:nvPr/>
        </p:nvGrpSpPr>
        <p:grpSpPr bwMode="auto">
          <a:xfrm>
            <a:off x="11736388" y="9525"/>
            <a:ext cx="455612" cy="368300"/>
            <a:chOff x="11736780" y="8736"/>
            <a:chExt cx="455819" cy="369296"/>
          </a:xfrm>
        </p:grpSpPr>
        <p:sp>
          <p:nvSpPr>
            <p:cNvPr id="35" name="Teardrop 34">
              <a:extLst>
                <a:ext uri="{FF2B5EF4-FFF2-40B4-BE49-F238E27FC236}">
                  <a16:creationId xmlns:a16="http://schemas.microsoft.com/office/drawing/2014/main" id="{D1D91DD2-DB77-3144-9B05-43BE86BDF17F}"/>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400" dirty="0">
                <a:latin typeface="Calibri Light"/>
              </a:endParaRPr>
            </a:p>
          </p:txBody>
        </p:sp>
        <p:sp>
          <p:nvSpPr>
            <p:cNvPr id="18439" name="TextBox 35">
              <a:extLst>
                <a:ext uri="{FF2B5EF4-FFF2-40B4-BE49-F238E27FC236}">
                  <a16:creationId xmlns:a16="http://schemas.microsoft.com/office/drawing/2014/main" id="{B6BDA16F-934D-234F-9AA8-9664581B2E05}"/>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CDAA4B37-853A-D94E-A8E9-1FFD48CDE41D}" type="slidenum">
                <a:rPr lang="id-ID" altLang="en-US" sz="1200" b="1">
                  <a:solidFill>
                    <a:schemeClr val="bg1"/>
                  </a:solidFill>
                  <a:latin typeface="Raleway" panose="020B0503030101060003" pitchFamily="34" charset="77"/>
                </a:rPr>
                <a:pPr algn="ctr" eaLnBrk="1" hangingPunct="1"/>
                <a:t>7</a:t>
              </a:fld>
              <a:endParaRPr lang="id-ID" altLang="en-US" sz="1200">
                <a:solidFill>
                  <a:schemeClr val="bg1"/>
                </a:solidFill>
                <a:latin typeface="Raleway" panose="020B0503030101060003" pitchFamily="34" charset="77"/>
              </a:endParaRPr>
            </a:p>
          </p:txBody>
        </p:sp>
      </p:grpSp>
      <p:sp>
        <p:nvSpPr>
          <p:cNvPr id="18436" name="Rectangle 38">
            <a:extLst>
              <a:ext uri="{FF2B5EF4-FFF2-40B4-BE49-F238E27FC236}">
                <a16:creationId xmlns:a16="http://schemas.microsoft.com/office/drawing/2014/main" id="{BD82C5FC-879C-AD4A-BFE9-B19AD5E87570}"/>
              </a:ext>
            </a:extLst>
          </p:cNvPr>
          <p:cNvSpPr>
            <a:spLocks noChangeArrowheads="1"/>
          </p:cNvSpPr>
          <p:nvPr/>
        </p:nvSpPr>
        <p:spPr bwMode="auto">
          <a:xfrm>
            <a:off x="574675" y="3490913"/>
            <a:ext cx="5203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CA" altLang="en-US" sz="3200">
                <a:latin typeface="Arial" panose="020B0604020202020204" pitchFamily="34" charset="0"/>
                <a:cs typeface="Arial" panose="020B0604020202020204" pitchFamily="34" charset="0"/>
              </a:rPr>
              <a:t>Non-Verbal Communication</a:t>
            </a:r>
          </a:p>
        </p:txBody>
      </p:sp>
      <p:pic>
        <p:nvPicPr>
          <p:cNvPr id="7" name="Picture Placeholder 6" descr="98.png">
            <a:extLst>
              <a:ext uri="{FF2B5EF4-FFF2-40B4-BE49-F238E27FC236}">
                <a16:creationId xmlns:a16="http://schemas.microsoft.com/office/drawing/2014/main" id="{7600C9F6-A1F9-8043-A6CA-DB678E6CA04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947" r="1947"/>
          <a:stretch>
            <a:fillRect/>
          </a:stretch>
        </p:blipFill>
        <p:spPr/>
      </p:pic>
    </p:spTree>
    <p:extLst>
      <p:ext uri="{BB962C8B-B14F-4D97-AF65-F5344CB8AC3E}">
        <p14:creationId xmlns:p14="http://schemas.microsoft.com/office/powerpoint/2010/main" val="2088325640"/>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Placeholder 1" descr="49.png">
            <a:extLst>
              <a:ext uri="{FF2B5EF4-FFF2-40B4-BE49-F238E27FC236}">
                <a16:creationId xmlns:a16="http://schemas.microsoft.com/office/drawing/2014/main" id="{6B909C24-736E-EC41-9D88-909186732A2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316" r="-6316"/>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Rectangle 29">
            <a:extLst>
              <a:ext uri="{FF2B5EF4-FFF2-40B4-BE49-F238E27FC236}">
                <a16:creationId xmlns:a16="http://schemas.microsoft.com/office/drawing/2014/main" id="{302AEF6D-3644-974E-BBC8-686A81F81B7C}"/>
              </a:ext>
            </a:extLst>
          </p:cNvPr>
          <p:cNvSpPr>
            <a:spLocks noChangeArrowheads="1"/>
          </p:cNvSpPr>
          <p:nvPr/>
        </p:nvSpPr>
        <p:spPr bwMode="auto">
          <a:xfrm>
            <a:off x="6996113" y="2763838"/>
            <a:ext cx="38258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BODY </a:t>
            </a:r>
            <a:r>
              <a:rPr lang="en-US" altLang="en-US" sz="3200" b="1">
                <a:solidFill>
                  <a:srgbClr val="6B9EA5"/>
                </a:solidFill>
                <a:latin typeface="Arial" panose="020B0604020202020204" pitchFamily="34" charset="0"/>
                <a:cs typeface="Arial" panose="020B0604020202020204" pitchFamily="34" charset="0"/>
              </a:rPr>
              <a:t>LANGUAGE</a:t>
            </a:r>
            <a:endParaRPr lang="en-US" altLang="en-US" sz="3200">
              <a:solidFill>
                <a:srgbClr val="6B9EA5"/>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21BBB08-526E-3841-972E-9145D1AD0E11}"/>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1380" name="Group 8">
            <a:extLst>
              <a:ext uri="{FF2B5EF4-FFF2-40B4-BE49-F238E27FC236}">
                <a16:creationId xmlns:a16="http://schemas.microsoft.com/office/drawing/2014/main" id="{E62FCB59-BE27-9D42-86C8-02C7FA8D1AE9}"/>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39D56BCB-6CA0-B845-9F6D-2EFA4593A066}"/>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1382" name="TextBox 20">
              <a:extLst>
                <a:ext uri="{FF2B5EF4-FFF2-40B4-BE49-F238E27FC236}">
                  <a16:creationId xmlns:a16="http://schemas.microsoft.com/office/drawing/2014/main" id="{1D7904F0-878D-1F4D-AD9D-AC2B8608CB85}"/>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4E30E59F-B336-3E41-A7E3-D11F638C95D1}" type="slidenum">
                <a:rPr lang="id-ID" altLang="en-US" sz="1200" b="1">
                  <a:solidFill>
                    <a:schemeClr val="bg1"/>
                  </a:solidFill>
                  <a:latin typeface="Raleway" panose="020B0503030101060003" pitchFamily="34" charset="77"/>
                </a:rPr>
                <a:pPr algn="ctr" eaLnBrk="1" hangingPunct="1"/>
                <a:t>70</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91633628"/>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Placeholder 1" descr="50.png">
            <a:extLst>
              <a:ext uri="{FF2B5EF4-FFF2-40B4-BE49-F238E27FC236}">
                <a16:creationId xmlns:a16="http://schemas.microsoft.com/office/drawing/2014/main" id="{06C0897E-5234-2246-B0E0-77A5C29FE0F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367" r="-6367"/>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2" name="Rectangle 29">
            <a:extLst>
              <a:ext uri="{FF2B5EF4-FFF2-40B4-BE49-F238E27FC236}">
                <a16:creationId xmlns:a16="http://schemas.microsoft.com/office/drawing/2014/main" id="{A8F86865-4503-8F4E-83A4-0D007AD1F470}"/>
              </a:ext>
            </a:extLst>
          </p:cNvPr>
          <p:cNvSpPr>
            <a:spLocks noChangeArrowheads="1"/>
          </p:cNvSpPr>
          <p:nvPr/>
        </p:nvSpPr>
        <p:spPr bwMode="auto">
          <a:xfrm>
            <a:off x="6996113" y="2763838"/>
            <a:ext cx="38258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BODY </a:t>
            </a:r>
            <a:r>
              <a:rPr lang="en-US" altLang="en-US" sz="3200" b="1">
                <a:solidFill>
                  <a:srgbClr val="6B9EA5"/>
                </a:solidFill>
                <a:latin typeface="Arial" panose="020B0604020202020204" pitchFamily="34" charset="0"/>
                <a:cs typeface="Arial" panose="020B0604020202020204" pitchFamily="34" charset="0"/>
              </a:rPr>
              <a:t>LANGUAGE</a:t>
            </a:r>
            <a:endParaRPr lang="en-US" altLang="en-US" sz="3200">
              <a:solidFill>
                <a:srgbClr val="6B9EA5"/>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697DDAA-BD17-AE48-8827-146323C9F116}"/>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2404" name="Group 8">
            <a:extLst>
              <a:ext uri="{FF2B5EF4-FFF2-40B4-BE49-F238E27FC236}">
                <a16:creationId xmlns:a16="http://schemas.microsoft.com/office/drawing/2014/main" id="{0AEFFE7F-8F21-244D-A9C6-5850CA3D8E69}"/>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6B0FD1A3-F767-FD42-BA5E-A739594D07C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2406" name="TextBox 20">
              <a:extLst>
                <a:ext uri="{FF2B5EF4-FFF2-40B4-BE49-F238E27FC236}">
                  <a16:creationId xmlns:a16="http://schemas.microsoft.com/office/drawing/2014/main" id="{BCB0D425-7774-D646-929D-A9FAE73EEDFD}"/>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D9AB0CA5-AE92-A844-A8C4-E2F8575CF8A7}" type="slidenum">
                <a:rPr lang="id-ID" altLang="en-US" sz="1200" b="1">
                  <a:solidFill>
                    <a:schemeClr val="bg1"/>
                  </a:solidFill>
                  <a:latin typeface="Raleway" panose="020B0503030101060003" pitchFamily="34" charset="77"/>
                </a:rPr>
                <a:pPr algn="ctr" eaLnBrk="1" hangingPunct="1"/>
                <a:t>71</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082595441"/>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Placeholder 1" descr="51.png">
            <a:extLst>
              <a:ext uri="{FF2B5EF4-FFF2-40B4-BE49-F238E27FC236}">
                <a16:creationId xmlns:a16="http://schemas.microsoft.com/office/drawing/2014/main" id="{65BFB5AF-7D1F-DF4F-9BF2-77A9A00F421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6316" r="-6316"/>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Rectangle 29">
            <a:extLst>
              <a:ext uri="{FF2B5EF4-FFF2-40B4-BE49-F238E27FC236}">
                <a16:creationId xmlns:a16="http://schemas.microsoft.com/office/drawing/2014/main" id="{62B7F1AA-D8F4-0142-BCDC-B5521112A585}"/>
              </a:ext>
            </a:extLst>
          </p:cNvPr>
          <p:cNvSpPr>
            <a:spLocks noChangeArrowheads="1"/>
          </p:cNvSpPr>
          <p:nvPr/>
        </p:nvSpPr>
        <p:spPr bwMode="auto">
          <a:xfrm>
            <a:off x="6996113" y="2763838"/>
            <a:ext cx="38258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BODY </a:t>
            </a:r>
            <a:r>
              <a:rPr lang="en-US" altLang="en-US" sz="3200" b="1">
                <a:solidFill>
                  <a:srgbClr val="6B9EA5"/>
                </a:solidFill>
                <a:latin typeface="Arial" panose="020B0604020202020204" pitchFamily="34" charset="0"/>
                <a:cs typeface="Arial" panose="020B0604020202020204" pitchFamily="34" charset="0"/>
              </a:rPr>
              <a:t>LANGUAGE</a:t>
            </a:r>
            <a:endParaRPr lang="en-US" altLang="en-US" sz="3200">
              <a:solidFill>
                <a:srgbClr val="6B9EA5"/>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3594DFE-86C5-434D-87AA-6ECFFD2471B0}"/>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3428" name="Group 8">
            <a:extLst>
              <a:ext uri="{FF2B5EF4-FFF2-40B4-BE49-F238E27FC236}">
                <a16:creationId xmlns:a16="http://schemas.microsoft.com/office/drawing/2014/main" id="{FAE5F2DF-FBF0-2E47-AB22-9AE8FB23A974}"/>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1F560303-0C31-F44C-9619-C72A40C6B190}"/>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3430" name="TextBox 20">
              <a:extLst>
                <a:ext uri="{FF2B5EF4-FFF2-40B4-BE49-F238E27FC236}">
                  <a16:creationId xmlns:a16="http://schemas.microsoft.com/office/drawing/2014/main" id="{78C4EE7A-89B3-574B-A42F-4913CD260866}"/>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63474567-03BD-7A40-9CA7-90C48879044C}" type="slidenum">
                <a:rPr lang="id-ID" altLang="en-US" sz="1200" b="1">
                  <a:solidFill>
                    <a:schemeClr val="bg1"/>
                  </a:solidFill>
                  <a:latin typeface="Raleway" panose="020B0503030101060003" pitchFamily="34" charset="77"/>
                </a:rPr>
                <a:pPr algn="ctr" eaLnBrk="1" hangingPunct="1"/>
                <a:t>72</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1092590880"/>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Placeholder 1" descr="54.png">
            <a:extLst>
              <a:ext uri="{FF2B5EF4-FFF2-40B4-BE49-F238E27FC236}">
                <a16:creationId xmlns:a16="http://schemas.microsoft.com/office/drawing/2014/main" id="{349D6FF1-CC4F-1843-AF4C-E725E503295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612" b="-9612"/>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Rectangle 29">
            <a:extLst>
              <a:ext uri="{FF2B5EF4-FFF2-40B4-BE49-F238E27FC236}">
                <a16:creationId xmlns:a16="http://schemas.microsoft.com/office/drawing/2014/main" id="{4BD424CF-A212-B041-9C11-1C9940EE58DD}"/>
              </a:ext>
            </a:extLst>
          </p:cNvPr>
          <p:cNvSpPr>
            <a:spLocks noChangeArrowheads="1"/>
          </p:cNvSpPr>
          <p:nvPr/>
        </p:nvSpPr>
        <p:spPr bwMode="auto">
          <a:xfrm>
            <a:off x="6996113" y="2763838"/>
            <a:ext cx="38258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BODY </a:t>
            </a:r>
            <a:r>
              <a:rPr lang="en-US" altLang="en-US" sz="3200" b="1">
                <a:solidFill>
                  <a:srgbClr val="6B9EA5"/>
                </a:solidFill>
                <a:latin typeface="Arial" panose="020B0604020202020204" pitchFamily="34" charset="0"/>
                <a:cs typeface="Arial" panose="020B0604020202020204" pitchFamily="34" charset="0"/>
              </a:rPr>
              <a:t>LANGUAGE</a:t>
            </a:r>
            <a:endParaRPr lang="en-US" altLang="en-US" sz="3200">
              <a:solidFill>
                <a:srgbClr val="6B9EA5"/>
              </a:solidFill>
              <a:latin typeface="Arial" panose="020B0604020202020204" pitchFamily="34" charset="0"/>
              <a:cs typeface="Arial" panose="020B0604020202020204" pitchFamily="34" charset="0"/>
            </a:endParaRPr>
          </a:p>
        </p:txBody>
      </p:sp>
      <p:grpSp>
        <p:nvGrpSpPr>
          <p:cNvPr id="104451" name="Group 8">
            <a:extLst>
              <a:ext uri="{FF2B5EF4-FFF2-40B4-BE49-F238E27FC236}">
                <a16:creationId xmlns:a16="http://schemas.microsoft.com/office/drawing/2014/main" id="{FDA04F78-CAF1-8E44-9449-51489220D48A}"/>
              </a:ext>
            </a:extLst>
          </p:cNvPr>
          <p:cNvGrpSpPr>
            <a:grpSpLocks/>
          </p:cNvGrpSpPr>
          <p:nvPr/>
        </p:nvGrpSpPr>
        <p:grpSpPr bwMode="auto">
          <a:xfrm>
            <a:off x="11736388" y="9525"/>
            <a:ext cx="455612" cy="368300"/>
            <a:chOff x="11736780" y="8736"/>
            <a:chExt cx="455819" cy="369296"/>
          </a:xfrm>
        </p:grpSpPr>
        <p:sp>
          <p:nvSpPr>
            <p:cNvPr id="5" name="Teardrop 4">
              <a:extLst>
                <a:ext uri="{FF2B5EF4-FFF2-40B4-BE49-F238E27FC236}">
                  <a16:creationId xmlns:a16="http://schemas.microsoft.com/office/drawing/2014/main" id="{37BA1F3A-417A-C34A-8629-F3EA05F1B4F4}"/>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4453" name="TextBox 20">
              <a:extLst>
                <a:ext uri="{FF2B5EF4-FFF2-40B4-BE49-F238E27FC236}">
                  <a16:creationId xmlns:a16="http://schemas.microsoft.com/office/drawing/2014/main" id="{BFE0C673-3C7C-B343-9CF3-E39A865EDED8}"/>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2D0D7D49-F767-D148-9886-528E6A4F9908}" type="slidenum">
                <a:rPr lang="id-ID" altLang="en-US" sz="1200" b="1">
                  <a:solidFill>
                    <a:schemeClr val="bg1"/>
                  </a:solidFill>
                  <a:latin typeface="Raleway" panose="020B0503030101060003" pitchFamily="34" charset="77"/>
                </a:rPr>
                <a:pPr algn="ctr" eaLnBrk="1" hangingPunct="1"/>
                <a:t>73</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239060251"/>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a:extLst>
              <a:ext uri="{FF2B5EF4-FFF2-40B4-BE49-F238E27FC236}">
                <a16:creationId xmlns:a16="http://schemas.microsoft.com/office/drawing/2014/main" id="{985BFD04-497B-1F43-895C-3D113F6C9756}"/>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BODY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LANGUAGE</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pic>
        <p:nvPicPr>
          <p:cNvPr id="105474" name="Content Placeholder 1" descr="36.png">
            <a:extLst>
              <a:ext uri="{FF2B5EF4-FFF2-40B4-BE49-F238E27FC236}">
                <a16:creationId xmlns:a16="http://schemas.microsoft.com/office/drawing/2014/main" id="{DC5A116D-22CC-8F46-A81C-4BE8AF234DF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6547" r="-26547"/>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E4A56F0-75A4-0B49-8DDD-256BB924D8B4}"/>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5476" name="Group 8">
            <a:extLst>
              <a:ext uri="{FF2B5EF4-FFF2-40B4-BE49-F238E27FC236}">
                <a16:creationId xmlns:a16="http://schemas.microsoft.com/office/drawing/2014/main" id="{42FFBCE6-F764-9E4C-9543-ECD3F4D2DB22}"/>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6D2A0DB0-5DB8-9946-B9B8-DC10F83B752A}"/>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5478" name="TextBox 20">
              <a:extLst>
                <a:ext uri="{FF2B5EF4-FFF2-40B4-BE49-F238E27FC236}">
                  <a16:creationId xmlns:a16="http://schemas.microsoft.com/office/drawing/2014/main" id="{1E7EEBDD-D2C5-4843-A745-3A2562272B34}"/>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02E37E92-B450-3041-95C2-5422E9865F49}" type="slidenum">
                <a:rPr lang="id-ID" altLang="en-US" sz="1200" b="1">
                  <a:solidFill>
                    <a:schemeClr val="bg1"/>
                  </a:solidFill>
                  <a:latin typeface="Raleway" panose="020B0503030101060003" pitchFamily="34" charset="77"/>
                </a:rPr>
                <a:pPr algn="ctr" eaLnBrk="1" hangingPunct="1"/>
                <a:t>74</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942345384"/>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le 1">
            <a:extLst>
              <a:ext uri="{FF2B5EF4-FFF2-40B4-BE49-F238E27FC236}">
                <a16:creationId xmlns:a16="http://schemas.microsoft.com/office/drawing/2014/main" id="{36875BE9-E6EE-444A-B8F5-B7A703C44CEC}"/>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a:latin typeface="Arial" panose="020B0604020202020204" pitchFamily="34" charset="0"/>
                <a:ea typeface="ＭＳ Ｐゴシック" panose="020B0600070205080204" pitchFamily="34" charset="-128"/>
                <a:cs typeface="Arial" panose="020B0604020202020204" pitchFamily="34" charset="0"/>
              </a:rPr>
              <a:t>BODY </a:t>
            </a:r>
            <a:r>
              <a:rPr lang="en-US" altLang="en-US" b="1">
                <a:solidFill>
                  <a:srgbClr val="6B9EA5"/>
                </a:solidFill>
                <a:latin typeface="Arial" panose="020B0604020202020204" pitchFamily="34" charset="0"/>
                <a:ea typeface="ＭＳ Ｐゴシック" panose="020B0600070205080204" pitchFamily="34" charset="-128"/>
                <a:cs typeface="Arial" panose="020B0604020202020204" pitchFamily="34" charset="0"/>
              </a:rPr>
              <a:t>LANGUAGE</a:t>
            </a:r>
            <a:br>
              <a:rPr lang="en-US" altLang="en-US">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a:ea typeface="ＭＳ Ｐゴシック" panose="020B0600070205080204" pitchFamily="34" charset="-128"/>
            </a:endParaRPr>
          </a:p>
        </p:txBody>
      </p:sp>
      <p:pic>
        <p:nvPicPr>
          <p:cNvPr id="106498" name="Content Placeholder 1" descr="68.png">
            <a:extLst>
              <a:ext uri="{FF2B5EF4-FFF2-40B4-BE49-F238E27FC236}">
                <a16:creationId xmlns:a16="http://schemas.microsoft.com/office/drawing/2014/main" id="{BE1473CA-3BA6-0140-BBF7-8598F6CAF86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2132" r="-12132"/>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EE6D4EC-3D5A-BA48-A4D4-B9A92C577CAD}"/>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6500" name="Group 8">
            <a:extLst>
              <a:ext uri="{FF2B5EF4-FFF2-40B4-BE49-F238E27FC236}">
                <a16:creationId xmlns:a16="http://schemas.microsoft.com/office/drawing/2014/main" id="{0204BECB-67D4-2240-B585-C9A252951086}"/>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6F0E431E-A2BC-8149-BA8F-1DDFCDAF5E43}"/>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6502" name="TextBox 20">
              <a:extLst>
                <a:ext uri="{FF2B5EF4-FFF2-40B4-BE49-F238E27FC236}">
                  <a16:creationId xmlns:a16="http://schemas.microsoft.com/office/drawing/2014/main" id="{67E39AF0-9F70-044B-AD21-ACB1FD35662A}"/>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BC39AF5B-4EE3-D845-A8C5-2B549DAFC78B}" type="slidenum">
                <a:rPr lang="id-ID" altLang="en-US" sz="1200" b="1">
                  <a:solidFill>
                    <a:schemeClr val="bg1"/>
                  </a:solidFill>
                  <a:latin typeface="Raleway" panose="020B0503030101060003" pitchFamily="34" charset="77"/>
                </a:rPr>
                <a:pPr algn="ctr" eaLnBrk="1" hangingPunct="1"/>
                <a:t>75</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1076185016"/>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a:extLst>
              <a:ext uri="{FF2B5EF4-FFF2-40B4-BE49-F238E27FC236}">
                <a16:creationId xmlns:a16="http://schemas.microsoft.com/office/drawing/2014/main" id="{EE2980AF-B0EF-134D-9015-C3B427BFAE23}"/>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rPr>
              <a:t>BODY </a:t>
            </a:r>
            <a:r>
              <a:rPr lang="en-US" altLang="en-US" b="1" dirty="0">
                <a:solidFill>
                  <a:srgbClr val="6B9EA5"/>
                </a:solidFill>
                <a:latin typeface="Arial" panose="020B0604020202020204" pitchFamily="34" charset="0"/>
                <a:ea typeface="ＭＳ Ｐゴシック" panose="020B0600070205080204" pitchFamily="34" charset="-128"/>
                <a:cs typeface="Arial" panose="020B0604020202020204" pitchFamily="34" charset="0"/>
              </a:rPr>
              <a:t>LANGUAGE</a:t>
            </a:r>
            <a:br>
              <a:rPr lang="en-US" altLang="en-US" dirty="0">
                <a:solidFill>
                  <a:srgbClr val="6B9EA5"/>
                </a:solidFill>
                <a:latin typeface="Arial" panose="020B0604020202020204" pitchFamily="34" charset="0"/>
                <a:ea typeface="ＭＳ Ｐゴシック" panose="020B0600070205080204" pitchFamily="34" charset="-128"/>
                <a:cs typeface="Arial" panose="020B0604020202020204" pitchFamily="34" charset="0"/>
              </a:rPr>
            </a:br>
            <a:endParaRPr lang="en-US" altLang="en-US" dirty="0">
              <a:ea typeface="ＭＳ Ｐゴシック" panose="020B0600070205080204" pitchFamily="34" charset="-128"/>
            </a:endParaRPr>
          </a:p>
        </p:txBody>
      </p:sp>
      <p:pic>
        <p:nvPicPr>
          <p:cNvPr id="107522" name="Content Placeholder 1" descr="72.png">
            <a:extLst>
              <a:ext uri="{FF2B5EF4-FFF2-40B4-BE49-F238E27FC236}">
                <a16:creationId xmlns:a16="http://schemas.microsoft.com/office/drawing/2014/main" id="{72B87107-5424-9A4A-A524-A27DD0FB404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4762" r="-4762"/>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03989CF-C31C-394F-8F06-9B3C01C7FD91}"/>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7524" name="Group 8">
            <a:extLst>
              <a:ext uri="{FF2B5EF4-FFF2-40B4-BE49-F238E27FC236}">
                <a16:creationId xmlns:a16="http://schemas.microsoft.com/office/drawing/2014/main" id="{130754A5-70C3-AB48-9302-88A41FA67536}"/>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9EA3350C-4856-364A-A3AC-D35CDF228733}"/>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7526" name="TextBox 20">
              <a:extLst>
                <a:ext uri="{FF2B5EF4-FFF2-40B4-BE49-F238E27FC236}">
                  <a16:creationId xmlns:a16="http://schemas.microsoft.com/office/drawing/2014/main" id="{1385307D-0858-DA4F-8617-0EE574AD119B}"/>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505EF314-7FB7-164D-B234-10BDE7E71016}" type="slidenum">
                <a:rPr lang="id-ID" altLang="en-US" sz="1200" b="1">
                  <a:solidFill>
                    <a:schemeClr val="bg1"/>
                  </a:solidFill>
                  <a:latin typeface="Raleway" panose="020B0503030101060003" pitchFamily="34" charset="77"/>
                </a:rPr>
                <a:pPr algn="ctr" eaLnBrk="1" hangingPunct="1"/>
                <a:t>76</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4249441591"/>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Placeholder 1" descr="73.png">
            <a:extLst>
              <a:ext uri="{FF2B5EF4-FFF2-40B4-BE49-F238E27FC236}">
                <a16:creationId xmlns:a16="http://schemas.microsoft.com/office/drawing/2014/main" id="{D58C5F62-3AEB-FB46-9F0A-D487814B63B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120" r="-12120"/>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Rectangle 29">
            <a:extLst>
              <a:ext uri="{FF2B5EF4-FFF2-40B4-BE49-F238E27FC236}">
                <a16:creationId xmlns:a16="http://schemas.microsoft.com/office/drawing/2014/main" id="{93DBCD5A-5BF4-844B-A82A-920C1F06C8B0}"/>
              </a:ext>
            </a:extLst>
          </p:cNvPr>
          <p:cNvSpPr>
            <a:spLocks noChangeArrowheads="1"/>
          </p:cNvSpPr>
          <p:nvPr/>
        </p:nvSpPr>
        <p:spPr bwMode="auto">
          <a:xfrm>
            <a:off x="6996113" y="2763838"/>
            <a:ext cx="38258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BODY </a:t>
            </a:r>
            <a:r>
              <a:rPr lang="en-US" altLang="en-US" sz="3200" b="1">
                <a:solidFill>
                  <a:srgbClr val="6B9EA5"/>
                </a:solidFill>
                <a:latin typeface="Arial" panose="020B0604020202020204" pitchFamily="34" charset="0"/>
                <a:cs typeface="Arial" panose="020B0604020202020204" pitchFamily="34" charset="0"/>
              </a:rPr>
              <a:t>LANGUAGE</a:t>
            </a:r>
            <a:endParaRPr lang="en-US" altLang="en-US" sz="3200">
              <a:solidFill>
                <a:srgbClr val="6B9EA5"/>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A946592-E612-6C4F-A238-9AF50F03483E}"/>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8548" name="Group 8">
            <a:extLst>
              <a:ext uri="{FF2B5EF4-FFF2-40B4-BE49-F238E27FC236}">
                <a16:creationId xmlns:a16="http://schemas.microsoft.com/office/drawing/2014/main" id="{827BDE74-FE0C-B64C-937E-209EE6D87520}"/>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6B7A3919-FC68-9A4E-A095-D608089E9F59}"/>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8550" name="TextBox 20">
              <a:extLst>
                <a:ext uri="{FF2B5EF4-FFF2-40B4-BE49-F238E27FC236}">
                  <a16:creationId xmlns:a16="http://schemas.microsoft.com/office/drawing/2014/main" id="{F9A60462-8057-9149-A7BA-9C79A52E66C3}"/>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4F528D87-5C3F-2E48-958F-4590F7FBD778}" type="slidenum">
                <a:rPr lang="id-ID" altLang="en-US" sz="1200" b="1">
                  <a:solidFill>
                    <a:schemeClr val="bg1"/>
                  </a:solidFill>
                  <a:latin typeface="Raleway" panose="020B0503030101060003" pitchFamily="34" charset="77"/>
                </a:rPr>
                <a:pPr algn="ctr" eaLnBrk="1" hangingPunct="1"/>
                <a:t>77</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618371026"/>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Placeholder 1" descr="74.png">
            <a:extLst>
              <a:ext uri="{FF2B5EF4-FFF2-40B4-BE49-F238E27FC236}">
                <a16:creationId xmlns:a16="http://schemas.microsoft.com/office/drawing/2014/main" id="{22D8050C-F520-CB43-87FB-EDF59273DA3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595" b="-9595"/>
          <a:stretch>
            <a:fillRect/>
          </a:stretch>
        </p:blipFill>
        <p:spPr bwMode="auto">
          <a:xfrm>
            <a:off x="539750" y="650875"/>
            <a:ext cx="4562475"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Rectangle 29">
            <a:extLst>
              <a:ext uri="{FF2B5EF4-FFF2-40B4-BE49-F238E27FC236}">
                <a16:creationId xmlns:a16="http://schemas.microsoft.com/office/drawing/2014/main" id="{7E77800E-2E69-F240-806F-7DB25C0DE29B}"/>
              </a:ext>
            </a:extLst>
          </p:cNvPr>
          <p:cNvSpPr>
            <a:spLocks noChangeArrowheads="1"/>
          </p:cNvSpPr>
          <p:nvPr/>
        </p:nvSpPr>
        <p:spPr bwMode="auto">
          <a:xfrm>
            <a:off x="6996113" y="2763838"/>
            <a:ext cx="38258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sz="3200" b="1">
                <a:latin typeface="Arial" panose="020B0604020202020204" pitchFamily="34" charset="0"/>
                <a:cs typeface="Arial" panose="020B0604020202020204" pitchFamily="34" charset="0"/>
              </a:rPr>
              <a:t>BODY </a:t>
            </a:r>
            <a:r>
              <a:rPr lang="en-US" altLang="en-US" sz="3200" b="1">
                <a:solidFill>
                  <a:srgbClr val="6B9EA5"/>
                </a:solidFill>
                <a:latin typeface="Arial" panose="020B0604020202020204" pitchFamily="34" charset="0"/>
                <a:cs typeface="Arial" panose="020B0604020202020204" pitchFamily="34" charset="0"/>
              </a:rPr>
              <a:t>LANGUAGE</a:t>
            </a:r>
            <a:endParaRPr lang="en-US" altLang="en-US" sz="3200">
              <a:solidFill>
                <a:srgbClr val="6B9EA5"/>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3CEA4F0-8A54-A542-816B-1C54EC5BD188}"/>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09572" name="Group 8">
            <a:extLst>
              <a:ext uri="{FF2B5EF4-FFF2-40B4-BE49-F238E27FC236}">
                <a16:creationId xmlns:a16="http://schemas.microsoft.com/office/drawing/2014/main" id="{0A5BADFB-9ED5-2546-9FBB-47FCB14A4110}"/>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1EFA44C1-63C1-C648-BA11-E0778CF34718}"/>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09574" name="TextBox 20">
              <a:extLst>
                <a:ext uri="{FF2B5EF4-FFF2-40B4-BE49-F238E27FC236}">
                  <a16:creationId xmlns:a16="http://schemas.microsoft.com/office/drawing/2014/main" id="{7F9FED6C-DD66-E64C-9912-1E5119D21440}"/>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154784C0-2AE0-5A45-BD37-9BC9B184AAB7}" type="slidenum">
                <a:rPr lang="id-ID" altLang="en-US" sz="1200" b="1">
                  <a:solidFill>
                    <a:schemeClr val="bg1"/>
                  </a:solidFill>
                  <a:latin typeface="Raleway" panose="020B0503030101060003" pitchFamily="34" charset="77"/>
                </a:rPr>
                <a:pPr algn="ctr" eaLnBrk="1" hangingPunct="1"/>
                <a:t>78</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3453359766"/>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a:extLst>
              <a:ext uri="{FF2B5EF4-FFF2-40B4-BE49-F238E27FC236}">
                <a16:creationId xmlns:a16="http://schemas.microsoft.com/office/drawing/2014/main" id="{4F485016-1C11-A64E-AAE5-3908C4BC01E3}"/>
              </a:ext>
            </a:extLst>
          </p:cNvPr>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r>
              <a:rPr lang="en-US" altLang="en-US" b="1" dirty="0">
                <a:latin typeface="Arial" panose="020B0604020202020204" pitchFamily="34" charset="0"/>
                <a:cs typeface="Arial" panose="020B0604020202020204" pitchFamily="34" charset="0"/>
              </a:rPr>
              <a:t>BODY </a:t>
            </a:r>
            <a:r>
              <a:rPr lang="en-US" altLang="en-US" b="1" dirty="0">
                <a:solidFill>
                  <a:srgbClr val="6B9EA5"/>
                </a:solidFill>
                <a:latin typeface="Arial" panose="020B0604020202020204" pitchFamily="34" charset="0"/>
                <a:cs typeface="Arial" panose="020B0604020202020204" pitchFamily="34" charset="0"/>
              </a:rPr>
              <a:t>LANGUAGE</a:t>
            </a:r>
            <a:endParaRPr lang="en-US" altLang="en-US" dirty="0">
              <a:ea typeface="ＭＳ Ｐゴシック" panose="020B0600070205080204" pitchFamily="34" charset="-128"/>
            </a:endParaRPr>
          </a:p>
        </p:txBody>
      </p:sp>
      <p:pic>
        <p:nvPicPr>
          <p:cNvPr id="110594" name="Content Placeholder 3" descr="81.png">
            <a:extLst>
              <a:ext uri="{FF2B5EF4-FFF2-40B4-BE49-F238E27FC236}">
                <a16:creationId xmlns:a16="http://schemas.microsoft.com/office/drawing/2014/main" id="{2EBEAA85-5360-BB4D-B66D-A4613AB90FC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33771" r="-33771"/>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F7BB9BC-9B45-3646-93AF-EC27FA777A3E}"/>
              </a:ext>
            </a:extLst>
          </p:cNvPr>
          <p:cNvSpPr/>
          <p:nvPr/>
        </p:nvSpPr>
        <p:spPr>
          <a:xfrm>
            <a:off x="0" y="6605588"/>
            <a:ext cx="2112963" cy="231775"/>
          </a:xfrm>
          <a:prstGeom prst="rect">
            <a:avLst/>
          </a:prstGeom>
        </p:spPr>
        <p:txBody>
          <a:bodyPr wrap="none">
            <a:spAutoFit/>
          </a:bodyPr>
          <a:lstStyle/>
          <a:p>
            <a:pPr eaLnBrk="1" hangingPunct="1">
              <a:defRPr/>
            </a:pPr>
            <a:r>
              <a:rPr lang="en-US" sz="9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900" dirty="0"/>
              <a:t>™</a:t>
            </a:r>
            <a:r>
              <a:rPr lang="en-CA" sz="900" b="1" dirty="0"/>
              <a:t> </a:t>
            </a:r>
            <a:endParaRPr lang="en-US" sz="9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110596" name="Group 8">
            <a:extLst>
              <a:ext uri="{FF2B5EF4-FFF2-40B4-BE49-F238E27FC236}">
                <a16:creationId xmlns:a16="http://schemas.microsoft.com/office/drawing/2014/main" id="{61471B44-D537-4A4A-995D-1FB2BEEC33FA}"/>
              </a:ext>
            </a:extLst>
          </p:cNvPr>
          <p:cNvGrpSpPr>
            <a:grpSpLocks/>
          </p:cNvGrpSpPr>
          <p:nvPr/>
        </p:nvGrpSpPr>
        <p:grpSpPr bwMode="auto">
          <a:xfrm>
            <a:off x="11736388" y="9525"/>
            <a:ext cx="455612" cy="368300"/>
            <a:chOff x="11736780" y="8736"/>
            <a:chExt cx="455819" cy="369296"/>
          </a:xfrm>
        </p:grpSpPr>
        <p:sp>
          <p:nvSpPr>
            <p:cNvPr id="6" name="Teardrop 5">
              <a:extLst>
                <a:ext uri="{FF2B5EF4-FFF2-40B4-BE49-F238E27FC236}">
                  <a16:creationId xmlns:a16="http://schemas.microsoft.com/office/drawing/2014/main" id="{20BF2FBE-3DF8-0F47-97F4-4C8C1E8896CB}"/>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110598" name="TextBox 20">
              <a:extLst>
                <a:ext uri="{FF2B5EF4-FFF2-40B4-BE49-F238E27FC236}">
                  <a16:creationId xmlns:a16="http://schemas.microsoft.com/office/drawing/2014/main" id="{ECE0FC72-50A5-3E41-AFD2-D12E24AB5DF3}"/>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5F0DA02E-46EC-BB43-8E15-07A497F71540}" type="slidenum">
                <a:rPr lang="id-ID" altLang="en-US" sz="1200" b="1">
                  <a:solidFill>
                    <a:schemeClr val="bg1"/>
                  </a:solidFill>
                  <a:latin typeface="Raleway" panose="020B0503030101060003" pitchFamily="34" charset="77"/>
                </a:rPr>
                <a:pPr algn="ctr" eaLnBrk="1" hangingPunct="1"/>
                <a:t>79</a:t>
              </a:fld>
              <a:endParaRPr lang="id-ID" altLang="en-US" sz="1200">
                <a:solidFill>
                  <a:schemeClr val="bg1"/>
                </a:solidFill>
                <a:latin typeface="Raleway" panose="020B0503030101060003" pitchFamily="34" charset="77"/>
              </a:endParaRPr>
            </a:p>
          </p:txBody>
        </p:sp>
      </p:grpSp>
    </p:spTree>
    <p:extLst>
      <p:ext uri="{BB962C8B-B14F-4D97-AF65-F5344CB8AC3E}">
        <p14:creationId xmlns:p14="http://schemas.microsoft.com/office/powerpoint/2010/main" val="230742835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Placeholder 3" descr="A group of people sitting at a table&#10;&#10;Description generated with very high confidence">
            <a:extLst>
              <a:ext uri="{FF2B5EF4-FFF2-40B4-BE49-F238E27FC236}">
                <a16:creationId xmlns:a16="http://schemas.microsoft.com/office/drawing/2014/main" id="{5FF7ACC7-F88A-7449-9D32-616B7D8FBF6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55D41A1F-5A65-2342-A1E4-35D1861CE7B6}"/>
              </a:ext>
            </a:extLst>
          </p:cNvPr>
          <p:cNvSpPr/>
          <p:nvPr/>
        </p:nvSpPr>
        <p:spPr>
          <a:xfrm>
            <a:off x="1588" y="0"/>
            <a:ext cx="12188825" cy="6858000"/>
          </a:xfrm>
          <a:prstGeom prst="rect">
            <a:avLst/>
          </a:prstGeom>
          <a:solidFill>
            <a:schemeClr val="tx1">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200" dirty="0"/>
          </a:p>
        </p:txBody>
      </p:sp>
      <p:sp>
        <p:nvSpPr>
          <p:cNvPr id="20483" name="Rectangle 5">
            <a:extLst>
              <a:ext uri="{FF2B5EF4-FFF2-40B4-BE49-F238E27FC236}">
                <a16:creationId xmlns:a16="http://schemas.microsoft.com/office/drawing/2014/main" id="{D666717F-9B8B-B949-AFB6-6FC00AFBFAA5}"/>
              </a:ext>
            </a:extLst>
          </p:cNvPr>
          <p:cNvSpPr>
            <a:spLocks noChangeArrowheads="1"/>
          </p:cNvSpPr>
          <p:nvPr/>
        </p:nvSpPr>
        <p:spPr bwMode="auto">
          <a:xfrm>
            <a:off x="2362200" y="2644775"/>
            <a:ext cx="74676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4800" b="1">
                <a:solidFill>
                  <a:schemeClr val="bg1"/>
                </a:solidFill>
                <a:latin typeface="Arial" panose="020B0604020202020204" pitchFamily="34" charset="0"/>
                <a:cs typeface="Arial" panose="020B0604020202020204" pitchFamily="34" charset="0"/>
              </a:rPr>
              <a:t>EFFECTS OF </a:t>
            </a:r>
          </a:p>
          <a:p>
            <a:pPr algn="ctr" eaLnBrk="1" hangingPunct="1"/>
            <a:r>
              <a:rPr lang="en-US" altLang="en-US" sz="4800" b="1">
                <a:solidFill>
                  <a:schemeClr val="bg1"/>
                </a:solidFill>
                <a:latin typeface="Arial" panose="020B0604020202020204" pitchFamily="34" charset="0"/>
                <a:cs typeface="Arial" panose="020B0604020202020204" pitchFamily="34" charset="0"/>
              </a:rPr>
              <a:t>DEFECTIVE BEHAVIOUR</a:t>
            </a:r>
          </a:p>
        </p:txBody>
      </p:sp>
    </p:spTree>
    <p:extLst>
      <p:ext uri="{BB962C8B-B14F-4D97-AF65-F5344CB8AC3E}">
        <p14:creationId xmlns:p14="http://schemas.microsoft.com/office/powerpoint/2010/main" val="886646548"/>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Placeholder 2" descr="88.png">
            <a:extLst>
              <a:ext uri="{FF2B5EF4-FFF2-40B4-BE49-F238E27FC236}">
                <a16:creationId xmlns:a16="http://schemas.microsoft.com/office/drawing/2014/main" id="{DF884667-A584-AE4B-920B-B6CEE599764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579" b="9579"/>
          <a:stretch>
            <a:fillRect/>
          </a:stretch>
        </p:blipFill>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C41D026-E919-EA41-91C8-7207B63DA677}"/>
              </a:ext>
            </a:extLst>
          </p:cNvPr>
          <p:cNvSpPr/>
          <p:nvPr/>
        </p:nvSpPr>
        <p:spPr>
          <a:xfrm>
            <a:off x="0" y="0"/>
            <a:ext cx="12192000" cy="4781550"/>
          </a:xfrm>
          <a:prstGeom prst="rect">
            <a:avLst/>
          </a:prstGeom>
          <a:gradFill>
            <a:gsLst>
              <a:gs pos="0">
                <a:schemeClr val="tx2">
                  <a:lumMod val="50000"/>
                  <a:alpha val="70000"/>
                </a:schemeClr>
              </a:gs>
              <a:gs pos="92000">
                <a:schemeClr val="tx1">
                  <a:alpha val="6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9C7FD78-C8DF-BB48-B23C-A242B901F13A}"/>
              </a:ext>
            </a:extLst>
          </p:cNvPr>
          <p:cNvSpPr/>
          <p:nvPr/>
        </p:nvSpPr>
        <p:spPr>
          <a:xfrm rot="18900000">
            <a:off x="5826125" y="4511675"/>
            <a:ext cx="539750" cy="539750"/>
          </a:xfrm>
          <a:prstGeom prst="rect">
            <a:avLst/>
          </a:prstGeom>
          <a:solidFill>
            <a:schemeClr val="bg1"/>
          </a:solidFill>
          <a:ln w="165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34015127-F5C4-5D46-827B-440A14A3A036}"/>
              </a:ext>
            </a:extLst>
          </p:cNvPr>
          <p:cNvSpPr/>
          <p:nvPr/>
        </p:nvSpPr>
        <p:spPr>
          <a:xfrm rot="18900000">
            <a:off x="5624513" y="4310063"/>
            <a:ext cx="942975" cy="942975"/>
          </a:xfrm>
          <a:prstGeom prst="rect">
            <a:avLst/>
          </a:prstGeom>
          <a:noFill/>
          <a:ln w="165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9" name="Freeform 79">
            <a:extLst>
              <a:ext uri="{FF2B5EF4-FFF2-40B4-BE49-F238E27FC236}">
                <a16:creationId xmlns:a16="http://schemas.microsoft.com/office/drawing/2014/main" id="{BA68CF18-EFA1-274D-A798-DD7BA42C5193}"/>
              </a:ext>
            </a:extLst>
          </p:cNvPr>
          <p:cNvSpPr>
            <a:spLocks noChangeArrowheads="1"/>
          </p:cNvSpPr>
          <p:nvPr/>
        </p:nvSpPr>
        <p:spPr bwMode="auto">
          <a:xfrm>
            <a:off x="3328988" y="5319713"/>
            <a:ext cx="517525" cy="509587"/>
          </a:xfrm>
          <a:custGeom>
            <a:avLst/>
            <a:gdLst>
              <a:gd name="T0" fmla="*/ 130447 w 479"/>
              <a:gd name="T1" fmla="*/ 0 h 471"/>
              <a:gd name="T2" fmla="*/ 130447 w 479"/>
              <a:gd name="T3" fmla="*/ 0 h 471"/>
              <a:gd name="T4" fmla="*/ 0 w 479"/>
              <a:gd name="T5" fmla="*/ 126130 h 471"/>
              <a:gd name="T6" fmla="*/ 130447 w 479"/>
              <a:gd name="T7" fmla="*/ 256629 h 471"/>
              <a:gd name="T8" fmla="*/ 259806 w 479"/>
              <a:gd name="T9" fmla="*/ 126130 h 471"/>
              <a:gd name="T10" fmla="*/ 130447 w 479"/>
              <a:gd name="T11" fmla="*/ 0 h 471"/>
              <a:gd name="T12" fmla="*/ 159254 w 479"/>
              <a:gd name="T13" fmla="*/ 87363 h 471"/>
              <a:gd name="T14" fmla="*/ 159254 w 479"/>
              <a:gd name="T15" fmla="*/ 87363 h 471"/>
              <a:gd name="T16" fmla="*/ 139687 w 479"/>
              <a:gd name="T17" fmla="*/ 87363 h 471"/>
              <a:gd name="T18" fmla="*/ 135339 w 479"/>
              <a:gd name="T19" fmla="*/ 97191 h 471"/>
              <a:gd name="T20" fmla="*/ 135339 w 479"/>
              <a:gd name="T21" fmla="*/ 106474 h 471"/>
              <a:gd name="T22" fmla="*/ 159254 w 479"/>
              <a:gd name="T23" fmla="*/ 106474 h 471"/>
              <a:gd name="T24" fmla="*/ 159254 w 479"/>
              <a:gd name="T25" fmla="*/ 131045 h 471"/>
              <a:gd name="T26" fmla="*/ 135339 w 479"/>
              <a:gd name="T27" fmla="*/ 131045 h 471"/>
              <a:gd name="T28" fmla="*/ 135339 w 479"/>
              <a:gd name="T29" fmla="*/ 188923 h 471"/>
              <a:gd name="T30" fmla="*/ 115772 w 479"/>
              <a:gd name="T31" fmla="*/ 188923 h 471"/>
              <a:gd name="T32" fmla="*/ 115772 w 479"/>
              <a:gd name="T33" fmla="*/ 131045 h 471"/>
              <a:gd name="T34" fmla="*/ 91856 w 479"/>
              <a:gd name="T35" fmla="*/ 131045 h 471"/>
              <a:gd name="T36" fmla="*/ 91856 w 479"/>
              <a:gd name="T37" fmla="*/ 106474 h 471"/>
              <a:gd name="T38" fmla="*/ 115772 w 479"/>
              <a:gd name="T39" fmla="*/ 106474 h 471"/>
              <a:gd name="T40" fmla="*/ 115772 w 479"/>
              <a:gd name="T41" fmla="*/ 97191 h 471"/>
              <a:gd name="T42" fmla="*/ 139687 w 479"/>
              <a:gd name="T43" fmla="*/ 68252 h 471"/>
              <a:gd name="T44" fmla="*/ 159254 w 479"/>
              <a:gd name="T45" fmla="*/ 68252 h 471"/>
              <a:gd name="T46" fmla="*/ 159254 w 479"/>
              <a:gd name="T47" fmla="*/ 87363 h 4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rgbClr val="68B1C0"/>
          </a:solidFill>
          <a:ln>
            <a:noFill/>
          </a:ln>
          <a:effectLst/>
        </p:spPr>
        <p:txBody>
          <a:bodyPr wrap="none" lIns="34291" tIns="17145" rIns="34291" bIns="17145" anchor="ctr"/>
          <a:lstStyle/>
          <a:p>
            <a:pPr eaLnBrk="1" fontAlgn="auto" hangingPunct="1">
              <a:spcBef>
                <a:spcPts val="0"/>
              </a:spcBef>
              <a:spcAft>
                <a:spcPts val="0"/>
              </a:spcAft>
              <a:defRPr/>
            </a:pPr>
            <a:endParaRPr lang="en-US">
              <a:solidFill>
                <a:schemeClr val="bg1">
                  <a:lumMod val="75000"/>
                </a:schemeClr>
              </a:solidFill>
              <a:latin typeface="Arial" panose="020B0604020202020204" pitchFamily="34" charset="0"/>
              <a:ea typeface="+mn-ea"/>
              <a:cs typeface="Arial" panose="020B0604020202020204" pitchFamily="34" charset="0"/>
            </a:endParaRPr>
          </a:p>
        </p:txBody>
      </p:sp>
      <p:sp>
        <p:nvSpPr>
          <p:cNvPr id="111624" name="Rectangle 9">
            <a:extLst>
              <a:ext uri="{FF2B5EF4-FFF2-40B4-BE49-F238E27FC236}">
                <a16:creationId xmlns:a16="http://schemas.microsoft.com/office/drawing/2014/main" id="{20142F91-6B5D-9C4F-A72D-8A307D505FEC}"/>
              </a:ext>
            </a:extLst>
          </p:cNvPr>
          <p:cNvSpPr>
            <a:spLocks noChangeArrowheads="1"/>
          </p:cNvSpPr>
          <p:nvPr/>
        </p:nvSpPr>
        <p:spPr bwMode="auto">
          <a:xfrm>
            <a:off x="2884488" y="5834063"/>
            <a:ext cx="1406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id-ID" altLang="en-US" sz="1400">
                <a:latin typeface="Arial" panose="020B0604020202020204" pitchFamily="34" charset="0"/>
                <a:cs typeface="Arial" panose="020B0604020202020204" pitchFamily="34" charset="0"/>
              </a:rPr>
              <a:t>@Loremipsum </a:t>
            </a:r>
            <a:endParaRPr lang="en-US" altLang="en-US" sz="1400">
              <a:latin typeface="Arial" panose="020B0604020202020204" pitchFamily="34" charset="0"/>
              <a:cs typeface="Arial" panose="020B0604020202020204" pitchFamily="34" charset="0"/>
            </a:endParaRPr>
          </a:p>
        </p:txBody>
      </p:sp>
      <p:sp>
        <p:nvSpPr>
          <p:cNvPr id="12" name="Freeform 86">
            <a:extLst>
              <a:ext uri="{FF2B5EF4-FFF2-40B4-BE49-F238E27FC236}">
                <a16:creationId xmlns:a16="http://schemas.microsoft.com/office/drawing/2014/main" id="{43C01B9A-5721-5847-881F-97D562737B84}"/>
              </a:ext>
            </a:extLst>
          </p:cNvPr>
          <p:cNvSpPr>
            <a:spLocks noChangeArrowheads="1"/>
          </p:cNvSpPr>
          <p:nvPr/>
        </p:nvSpPr>
        <p:spPr bwMode="auto">
          <a:xfrm>
            <a:off x="5807075" y="5319713"/>
            <a:ext cx="519113" cy="509587"/>
          </a:xfrm>
          <a:custGeom>
            <a:avLst/>
            <a:gdLst>
              <a:gd name="T0" fmla="*/ 130423 w 480"/>
              <a:gd name="T1" fmla="*/ 0 h 471"/>
              <a:gd name="T2" fmla="*/ 130423 w 480"/>
              <a:gd name="T3" fmla="*/ 0 h 471"/>
              <a:gd name="T4" fmla="*/ 0 w 480"/>
              <a:gd name="T5" fmla="*/ 126130 h 471"/>
              <a:gd name="T6" fmla="*/ 130423 w 480"/>
              <a:gd name="T7" fmla="*/ 256629 h 471"/>
              <a:gd name="T8" fmla="*/ 261391 w 480"/>
              <a:gd name="T9" fmla="*/ 126130 h 471"/>
              <a:gd name="T10" fmla="*/ 130423 w 480"/>
              <a:gd name="T11" fmla="*/ 0 h 471"/>
              <a:gd name="T12" fmla="*/ 183902 w 480"/>
              <a:gd name="T13" fmla="*/ 106474 h 471"/>
              <a:gd name="T14" fmla="*/ 183902 w 480"/>
              <a:gd name="T15" fmla="*/ 106474 h 471"/>
              <a:gd name="T16" fmla="*/ 183902 w 480"/>
              <a:gd name="T17" fmla="*/ 106474 h 471"/>
              <a:gd name="T18" fmla="*/ 111323 w 480"/>
              <a:gd name="T19" fmla="*/ 179094 h 471"/>
              <a:gd name="T20" fmla="*/ 72578 w 480"/>
              <a:gd name="T21" fmla="*/ 169266 h 471"/>
              <a:gd name="T22" fmla="*/ 77490 w 480"/>
              <a:gd name="T23" fmla="*/ 169266 h 471"/>
              <a:gd name="T24" fmla="*/ 111323 w 480"/>
              <a:gd name="T25" fmla="*/ 159984 h 471"/>
              <a:gd name="T26" fmla="*/ 87312 w 480"/>
              <a:gd name="T27" fmla="*/ 140327 h 471"/>
              <a:gd name="T28" fmla="*/ 92224 w 480"/>
              <a:gd name="T29" fmla="*/ 140327 h 471"/>
              <a:gd name="T30" fmla="*/ 97135 w 480"/>
              <a:gd name="T31" fmla="*/ 140327 h 471"/>
              <a:gd name="T32" fmla="*/ 77490 w 480"/>
              <a:gd name="T33" fmla="*/ 116302 h 471"/>
              <a:gd name="T34" fmla="*/ 77490 w 480"/>
              <a:gd name="T35" fmla="*/ 116302 h 471"/>
              <a:gd name="T36" fmla="*/ 87312 w 480"/>
              <a:gd name="T37" fmla="*/ 116302 h 471"/>
              <a:gd name="T38" fmla="*/ 77490 w 480"/>
              <a:gd name="T39" fmla="*/ 97191 h 471"/>
              <a:gd name="T40" fmla="*/ 82401 w 480"/>
              <a:gd name="T41" fmla="*/ 82449 h 471"/>
              <a:gd name="T42" fmla="*/ 130423 w 480"/>
              <a:gd name="T43" fmla="*/ 111388 h 471"/>
              <a:gd name="T44" fmla="*/ 130423 w 480"/>
              <a:gd name="T45" fmla="*/ 106474 h 471"/>
              <a:gd name="T46" fmla="*/ 159345 w 480"/>
              <a:gd name="T47" fmla="*/ 77535 h 471"/>
              <a:gd name="T48" fmla="*/ 174079 w 480"/>
              <a:gd name="T49" fmla="*/ 87363 h 471"/>
              <a:gd name="T50" fmla="*/ 193724 w 480"/>
              <a:gd name="T51" fmla="*/ 82449 h 471"/>
              <a:gd name="T52" fmla="*/ 183902 w 480"/>
              <a:gd name="T53" fmla="*/ 97191 h 471"/>
              <a:gd name="T54" fmla="*/ 198636 w 480"/>
              <a:gd name="T55" fmla="*/ 92277 h 471"/>
              <a:gd name="T56" fmla="*/ 183902 w 480"/>
              <a:gd name="T57" fmla="*/ 106474 h 4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80" h="471">
                <a:moveTo>
                  <a:pt x="239" y="0"/>
                </a:moveTo>
                <a:lnTo>
                  <a:pt x="239" y="0"/>
                </a:lnTo>
                <a:cubicBezTo>
                  <a:pt x="107" y="0"/>
                  <a:pt x="0" y="107"/>
                  <a:pt x="0" y="231"/>
                </a:cubicBezTo>
                <a:cubicBezTo>
                  <a:pt x="0" y="363"/>
                  <a:pt x="107" y="470"/>
                  <a:pt x="239" y="470"/>
                </a:cubicBezTo>
                <a:cubicBezTo>
                  <a:pt x="372" y="470"/>
                  <a:pt x="479" y="363"/>
                  <a:pt x="479" y="231"/>
                </a:cubicBezTo>
                <a:cubicBezTo>
                  <a:pt x="479" y="107"/>
                  <a:pt x="372" y="0"/>
                  <a:pt x="239" y="0"/>
                </a:cubicBezTo>
                <a:close/>
                <a:moveTo>
                  <a:pt x="337" y="195"/>
                </a:moveTo>
                <a:lnTo>
                  <a:pt x="337" y="195"/>
                </a:lnTo>
                <a:cubicBezTo>
                  <a:pt x="337" y="257"/>
                  <a:pt x="292" y="328"/>
                  <a:pt x="204" y="328"/>
                </a:cubicBezTo>
                <a:cubicBezTo>
                  <a:pt x="178" y="328"/>
                  <a:pt x="151" y="319"/>
                  <a:pt x="133" y="310"/>
                </a:cubicBezTo>
                <a:lnTo>
                  <a:pt x="142" y="310"/>
                </a:lnTo>
                <a:cubicBezTo>
                  <a:pt x="160" y="310"/>
                  <a:pt x="186" y="301"/>
                  <a:pt x="204" y="293"/>
                </a:cubicBezTo>
                <a:cubicBezTo>
                  <a:pt x="178" y="293"/>
                  <a:pt x="160" y="275"/>
                  <a:pt x="160" y="257"/>
                </a:cubicBezTo>
                <a:cubicBezTo>
                  <a:pt x="160" y="257"/>
                  <a:pt x="160" y="257"/>
                  <a:pt x="169" y="257"/>
                </a:cubicBezTo>
                <a:lnTo>
                  <a:pt x="178" y="257"/>
                </a:lnTo>
                <a:cubicBezTo>
                  <a:pt x="160" y="248"/>
                  <a:pt x="142" y="231"/>
                  <a:pt x="142" y="213"/>
                </a:cubicBezTo>
                <a:cubicBezTo>
                  <a:pt x="142" y="213"/>
                  <a:pt x="151" y="213"/>
                  <a:pt x="160" y="213"/>
                </a:cubicBezTo>
                <a:cubicBezTo>
                  <a:pt x="151" y="204"/>
                  <a:pt x="142" y="195"/>
                  <a:pt x="142" y="178"/>
                </a:cubicBezTo>
                <a:cubicBezTo>
                  <a:pt x="142" y="169"/>
                  <a:pt x="142" y="160"/>
                  <a:pt x="151" y="151"/>
                </a:cubicBezTo>
                <a:cubicBezTo>
                  <a:pt x="169" y="178"/>
                  <a:pt x="204" y="204"/>
                  <a:pt x="239" y="204"/>
                </a:cubicBezTo>
                <a:cubicBezTo>
                  <a:pt x="239" y="195"/>
                  <a:pt x="239" y="195"/>
                  <a:pt x="239" y="195"/>
                </a:cubicBezTo>
                <a:cubicBezTo>
                  <a:pt x="239" y="169"/>
                  <a:pt x="266" y="142"/>
                  <a:pt x="292" y="142"/>
                </a:cubicBezTo>
                <a:cubicBezTo>
                  <a:pt x="301" y="142"/>
                  <a:pt x="319" y="151"/>
                  <a:pt x="319" y="160"/>
                </a:cubicBezTo>
                <a:cubicBezTo>
                  <a:pt x="337" y="160"/>
                  <a:pt x="346" y="151"/>
                  <a:pt x="355" y="151"/>
                </a:cubicBezTo>
                <a:cubicBezTo>
                  <a:pt x="346" y="160"/>
                  <a:pt x="346" y="169"/>
                  <a:pt x="337" y="178"/>
                </a:cubicBezTo>
                <a:cubicBezTo>
                  <a:pt x="346" y="178"/>
                  <a:pt x="355" y="169"/>
                  <a:pt x="364" y="169"/>
                </a:cubicBezTo>
                <a:cubicBezTo>
                  <a:pt x="355" y="178"/>
                  <a:pt x="346" y="187"/>
                  <a:pt x="337" y="195"/>
                </a:cubicBezTo>
                <a:close/>
              </a:path>
            </a:pathLst>
          </a:custGeom>
          <a:solidFill>
            <a:srgbClr val="68B1C0"/>
          </a:solidFill>
          <a:ln>
            <a:noFill/>
          </a:ln>
          <a:effectLst/>
        </p:spPr>
        <p:txBody>
          <a:bodyPr wrap="none" lIns="34291" tIns="17145" rIns="34291" bIns="17145" anchor="ctr"/>
          <a:lstStyle/>
          <a:p>
            <a:pPr eaLnBrk="1" fontAlgn="auto" hangingPunct="1">
              <a:spcBef>
                <a:spcPts val="0"/>
              </a:spcBef>
              <a:spcAft>
                <a:spcPts val="0"/>
              </a:spcAft>
              <a:defRPr/>
            </a:pPr>
            <a:endParaRPr lang="en-US" dirty="0">
              <a:solidFill>
                <a:schemeClr val="bg1">
                  <a:lumMod val="75000"/>
                </a:schemeClr>
              </a:solidFill>
              <a:latin typeface="Arial" panose="020B0604020202020204" pitchFamily="34" charset="0"/>
              <a:ea typeface="+mn-ea"/>
              <a:cs typeface="Arial" panose="020B0604020202020204" pitchFamily="34" charset="0"/>
            </a:endParaRPr>
          </a:p>
        </p:txBody>
      </p:sp>
      <p:sp>
        <p:nvSpPr>
          <p:cNvPr id="111626" name="Rectangle 12">
            <a:extLst>
              <a:ext uri="{FF2B5EF4-FFF2-40B4-BE49-F238E27FC236}">
                <a16:creationId xmlns:a16="http://schemas.microsoft.com/office/drawing/2014/main" id="{7FFDEA40-FBF3-6B43-94FE-AA50D9B21A5F}"/>
              </a:ext>
            </a:extLst>
          </p:cNvPr>
          <p:cNvSpPr>
            <a:spLocks noChangeArrowheads="1"/>
          </p:cNvSpPr>
          <p:nvPr/>
        </p:nvSpPr>
        <p:spPr bwMode="auto">
          <a:xfrm>
            <a:off x="5362575" y="5834063"/>
            <a:ext cx="1408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id-ID" altLang="en-US" sz="1400">
                <a:latin typeface="Arial" panose="020B0604020202020204" pitchFamily="34" charset="0"/>
                <a:cs typeface="Arial" panose="020B0604020202020204" pitchFamily="34" charset="0"/>
              </a:rPr>
              <a:t>@Loremipsum </a:t>
            </a:r>
            <a:endParaRPr lang="en-US" altLang="en-US" sz="1400">
              <a:latin typeface="Arial" panose="020B0604020202020204" pitchFamily="34" charset="0"/>
              <a:cs typeface="Arial" panose="020B0604020202020204" pitchFamily="34" charset="0"/>
            </a:endParaRPr>
          </a:p>
        </p:txBody>
      </p:sp>
      <p:sp>
        <p:nvSpPr>
          <p:cNvPr id="15" name="Freeform 78">
            <a:extLst>
              <a:ext uri="{FF2B5EF4-FFF2-40B4-BE49-F238E27FC236}">
                <a16:creationId xmlns:a16="http://schemas.microsoft.com/office/drawing/2014/main" id="{36D88550-954F-0C44-8F75-90819EBD2B13}"/>
              </a:ext>
            </a:extLst>
          </p:cNvPr>
          <p:cNvSpPr>
            <a:spLocks noChangeArrowheads="1"/>
          </p:cNvSpPr>
          <p:nvPr/>
        </p:nvSpPr>
        <p:spPr bwMode="auto">
          <a:xfrm>
            <a:off x="8466138" y="5319713"/>
            <a:ext cx="515937" cy="509587"/>
          </a:xfrm>
          <a:custGeom>
            <a:avLst/>
            <a:gdLst>
              <a:gd name="T0" fmla="*/ 115228 w 479"/>
              <a:gd name="T1" fmla="*/ 92277 h 471"/>
              <a:gd name="T2" fmla="*/ 115228 w 479"/>
              <a:gd name="T3" fmla="*/ 92277 h 471"/>
              <a:gd name="T4" fmla="*/ 100553 w 479"/>
              <a:gd name="T5" fmla="*/ 77535 h 471"/>
              <a:gd name="T6" fmla="*/ 96204 w 479"/>
              <a:gd name="T7" fmla="*/ 77535 h 471"/>
              <a:gd name="T8" fmla="*/ 91313 w 479"/>
              <a:gd name="T9" fmla="*/ 87363 h 471"/>
              <a:gd name="T10" fmla="*/ 91313 w 479"/>
              <a:gd name="T11" fmla="*/ 102106 h 471"/>
              <a:gd name="T12" fmla="*/ 105444 w 479"/>
              <a:gd name="T13" fmla="*/ 116302 h 471"/>
              <a:gd name="T14" fmla="*/ 110336 w 479"/>
              <a:gd name="T15" fmla="*/ 116302 h 471"/>
              <a:gd name="T16" fmla="*/ 115228 w 479"/>
              <a:gd name="T17" fmla="*/ 92277 h 471"/>
              <a:gd name="T18" fmla="*/ 129360 w 479"/>
              <a:gd name="T19" fmla="*/ 0 h 471"/>
              <a:gd name="T20" fmla="*/ 129360 w 479"/>
              <a:gd name="T21" fmla="*/ 0 h 471"/>
              <a:gd name="T22" fmla="*/ 0 w 479"/>
              <a:gd name="T23" fmla="*/ 126130 h 471"/>
              <a:gd name="T24" fmla="*/ 129360 w 479"/>
              <a:gd name="T25" fmla="*/ 256629 h 471"/>
              <a:gd name="T26" fmla="*/ 259806 w 479"/>
              <a:gd name="T27" fmla="*/ 126130 h 471"/>
              <a:gd name="T28" fmla="*/ 129360 w 479"/>
              <a:gd name="T29" fmla="*/ 0 h 471"/>
              <a:gd name="T30" fmla="*/ 120120 w 479"/>
              <a:gd name="T31" fmla="*/ 184554 h 471"/>
              <a:gd name="T32" fmla="*/ 120120 w 479"/>
              <a:gd name="T33" fmla="*/ 184554 h 471"/>
              <a:gd name="T34" fmla="*/ 100553 w 479"/>
              <a:gd name="T35" fmla="*/ 188923 h 471"/>
              <a:gd name="T36" fmla="*/ 100553 w 479"/>
              <a:gd name="T37" fmla="*/ 188923 h 471"/>
              <a:gd name="T38" fmla="*/ 100553 w 479"/>
              <a:gd name="T39" fmla="*/ 188923 h 471"/>
              <a:gd name="T40" fmla="*/ 67397 w 479"/>
              <a:gd name="T41" fmla="*/ 164352 h 471"/>
              <a:gd name="T42" fmla="*/ 105444 w 479"/>
              <a:gd name="T43" fmla="*/ 135413 h 471"/>
              <a:gd name="T44" fmla="*/ 105444 w 479"/>
              <a:gd name="T45" fmla="*/ 135413 h 471"/>
              <a:gd name="T46" fmla="*/ 100553 w 479"/>
              <a:gd name="T47" fmla="*/ 126130 h 471"/>
              <a:gd name="T48" fmla="*/ 100553 w 479"/>
              <a:gd name="T49" fmla="*/ 126130 h 471"/>
              <a:gd name="T50" fmla="*/ 86421 w 479"/>
              <a:gd name="T51" fmla="*/ 121216 h 471"/>
              <a:gd name="T52" fmla="*/ 76637 w 479"/>
              <a:gd name="T53" fmla="*/ 97191 h 471"/>
              <a:gd name="T54" fmla="*/ 105444 w 479"/>
              <a:gd name="T55" fmla="*/ 68252 h 471"/>
              <a:gd name="T56" fmla="*/ 139143 w 479"/>
              <a:gd name="T57" fmla="*/ 68252 h 471"/>
              <a:gd name="T58" fmla="*/ 139143 w 479"/>
              <a:gd name="T59" fmla="*/ 68252 h 471"/>
              <a:gd name="T60" fmla="*/ 129360 w 479"/>
              <a:gd name="T61" fmla="*/ 73167 h 471"/>
              <a:gd name="T62" fmla="*/ 120120 w 479"/>
              <a:gd name="T63" fmla="*/ 73167 h 471"/>
              <a:gd name="T64" fmla="*/ 129360 w 479"/>
              <a:gd name="T65" fmla="*/ 97191 h 471"/>
              <a:gd name="T66" fmla="*/ 125011 w 479"/>
              <a:gd name="T67" fmla="*/ 116302 h 471"/>
              <a:gd name="T68" fmla="*/ 115228 w 479"/>
              <a:gd name="T69" fmla="*/ 126130 h 471"/>
              <a:gd name="T70" fmla="*/ 125011 w 479"/>
              <a:gd name="T71" fmla="*/ 131045 h 471"/>
              <a:gd name="T72" fmla="*/ 139143 w 479"/>
              <a:gd name="T73" fmla="*/ 155069 h 471"/>
              <a:gd name="T74" fmla="*/ 120120 w 479"/>
              <a:gd name="T75" fmla="*/ 184554 h 471"/>
              <a:gd name="T76" fmla="*/ 192409 w 479"/>
              <a:gd name="T77" fmla="*/ 126130 h 471"/>
              <a:gd name="T78" fmla="*/ 192409 w 479"/>
              <a:gd name="T79" fmla="*/ 126130 h 471"/>
              <a:gd name="T80" fmla="*/ 168494 w 479"/>
              <a:gd name="T81" fmla="*/ 126130 h 471"/>
              <a:gd name="T82" fmla="*/ 168494 w 479"/>
              <a:gd name="T83" fmla="*/ 150155 h 471"/>
              <a:gd name="T84" fmla="*/ 158167 w 479"/>
              <a:gd name="T85" fmla="*/ 150155 h 471"/>
              <a:gd name="T86" fmla="*/ 158167 w 479"/>
              <a:gd name="T87" fmla="*/ 126130 h 471"/>
              <a:gd name="T88" fmla="*/ 139143 w 479"/>
              <a:gd name="T89" fmla="*/ 126130 h 471"/>
              <a:gd name="T90" fmla="*/ 139143 w 479"/>
              <a:gd name="T91" fmla="*/ 116302 h 471"/>
              <a:gd name="T92" fmla="*/ 158167 w 479"/>
              <a:gd name="T93" fmla="*/ 116302 h 471"/>
              <a:gd name="T94" fmla="*/ 158167 w 479"/>
              <a:gd name="T95" fmla="*/ 92277 h 471"/>
              <a:gd name="T96" fmla="*/ 168494 w 479"/>
              <a:gd name="T97" fmla="*/ 92277 h 471"/>
              <a:gd name="T98" fmla="*/ 168494 w 479"/>
              <a:gd name="T99" fmla="*/ 116302 h 471"/>
              <a:gd name="T100" fmla="*/ 192409 w 479"/>
              <a:gd name="T101" fmla="*/ 116302 h 471"/>
              <a:gd name="T102" fmla="*/ 192409 w 479"/>
              <a:gd name="T103" fmla="*/ 126130 h 471"/>
              <a:gd name="T104" fmla="*/ 105444 w 479"/>
              <a:gd name="T105" fmla="*/ 145241 h 471"/>
              <a:gd name="T106" fmla="*/ 105444 w 479"/>
              <a:gd name="T107" fmla="*/ 145241 h 471"/>
              <a:gd name="T108" fmla="*/ 105444 w 479"/>
              <a:gd name="T109" fmla="*/ 145241 h 471"/>
              <a:gd name="T110" fmla="*/ 86421 w 479"/>
              <a:gd name="T111" fmla="*/ 150155 h 471"/>
              <a:gd name="T112" fmla="*/ 81529 w 479"/>
              <a:gd name="T113" fmla="*/ 164352 h 471"/>
              <a:gd name="T114" fmla="*/ 105444 w 479"/>
              <a:gd name="T115" fmla="*/ 179094 h 471"/>
              <a:gd name="T116" fmla="*/ 125011 w 479"/>
              <a:gd name="T117" fmla="*/ 159984 h 471"/>
              <a:gd name="T118" fmla="*/ 105444 w 479"/>
              <a:gd name="T119" fmla="*/ 145241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79" h="471">
                <a:moveTo>
                  <a:pt x="212" y="169"/>
                </a:moveTo>
                <a:lnTo>
                  <a:pt x="212" y="169"/>
                </a:lnTo>
                <a:cubicBezTo>
                  <a:pt x="212" y="142"/>
                  <a:pt x="203" y="142"/>
                  <a:pt x="185" y="142"/>
                </a:cubicBezTo>
                <a:cubicBezTo>
                  <a:pt x="185" y="142"/>
                  <a:pt x="185" y="142"/>
                  <a:pt x="177" y="142"/>
                </a:cubicBezTo>
                <a:cubicBezTo>
                  <a:pt x="177" y="142"/>
                  <a:pt x="168" y="151"/>
                  <a:pt x="168" y="160"/>
                </a:cubicBezTo>
                <a:cubicBezTo>
                  <a:pt x="159" y="160"/>
                  <a:pt x="159" y="169"/>
                  <a:pt x="168" y="187"/>
                </a:cubicBezTo>
                <a:cubicBezTo>
                  <a:pt x="168" y="195"/>
                  <a:pt x="185" y="213"/>
                  <a:pt x="194" y="213"/>
                </a:cubicBezTo>
                <a:cubicBezTo>
                  <a:pt x="194" y="213"/>
                  <a:pt x="194" y="213"/>
                  <a:pt x="203" y="213"/>
                </a:cubicBezTo>
                <a:cubicBezTo>
                  <a:pt x="212" y="204"/>
                  <a:pt x="221" y="187"/>
                  <a:pt x="212" y="169"/>
                </a:cubicBezTo>
                <a:close/>
                <a:moveTo>
                  <a:pt x="238" y="0"/>
                </a:moveTo>
                <a:lnTo>
                  <a:pt x="238" y="0"/>
                </a:lnTo>
                <a:cubicBezTo>
                  <a:pt x="106" y="0"/>
                  <a:pt x="0" y="107"/>
                  <a:pt x="0" y="231"/>
                </a:cubicBezTo>
                <a:cubicBezTo>
                  <a:pt x="0" y="363"/>
                  <a:pt x="106" y="470"/>
                  <a:pt x="238" y="470"/>
                </a:cubicBezTo>
                <a:cubicBezTo>
                  <a:pt x="372" y="470"/>
                  <a:pt x="478" y="363"/>
                  <a:pt x="478" y="231"/>
                </a:cubicBezTo>
                <a:cubicBezTo>
                  <a:pt x="478" y="107"/>
                  <a:pt x="372" y="0"/>
                  <a:pt x="238" y="0"/>
                </a:cubicBezTo>
                <a:close/>
                <a:moveTo>
                  <a:pt x="221" y="338"/>
                </a:moveTo>
                <a:lnTo>
                  <a:pt x="221" y="338"/>
                </a:lnTo>
                <a:cubicBezTo>
                  <a:pt x="212" y="346"/>
                  <a:pt x="194" y="346"/>
                  <a:pt x="185" y="346"/>
                </a:cubicBezTo>
                <a:cubicBezTo>
                  <a:pt x="177" y="346"/>
                  <a:pt x="124" y="346"/>
                  <a:pt x="124" y="301"/>
                </a:cubicBezTo>
                <a:cubicBezTo>
                  <a:pt x="124" y="257"/>
                  <a:pt x="177" y="248"/>
                  <a:pt x="194" y="248"/>
                </a:cubicBezTo>
                <a:cubicBezTo>
                  <a:pt x="185" y="240"/>
                  <a:pt x="185" y="231"/>
                  <a:pt x="185" y="231"/>
                </a:cubicBezTo>
                <a:cubicBezTo>
                  <a:pt x="177" y="231"/>
                  <a:pt x="168" y="222"/>
                  <a:pt x="159" y="222"/>
                </a:cubicBezTo>
                <a:cubicBezTo>
                  <a:pt x="141" y="213"/>
                  <a:pt x="141" y="195"/>
                  <a:pt x="141" y="178"/>
                </a:cubicBezTo>
                <a:cubicBezTo>
                  <a:pt x="141" y="125"/>
                  <a:pt x="194" y="125"/>
                  <a:pt x="194" y="125"/>
                </a:cubicBezTo>
                <a:cubicBezTo>
                  <a:pt x="256" y="125"/>
                  <a:pt x="256" y="125"/>
                  <a:pt x="256" y="125"/>
                </a:cubicBezTo>
                <a:cubicBezTo>
                  <a:pt x="256" y="134"/>
                  <a:pt x="238" y="134"/>
                  <a:pt x="238" y="134"/>
                </a:cubicBezTo>
                <a:cubicBezTo>
                  <a:pt x="230" y="134"/>
                  <a:pt x="230" y="134"/>
                  <a:pt x="221" y="134"/>
                </a:cubicBezTo>
                <a:cubicBezTo>
                  <a:pt x="238" y="142"/>
                  <a:pt x="238" y="160"/>
                  <a:pt x="238" y="178"/>
                </a:cubicBezTo>
                <a:cubicBezTo>
                  <a:pt x="238" y="195"/>
                  <a:pt x="230" y="204"/>
                  <a:pt x="230" y="213"/>
                </a:cubicBezTo>
                <a:cubicBezTo>
                  <a:pt x="221" y="222"/>
                  <a:pt x="212" y="222"/>
                  <a:pt x="212" y="231"/>
                </a:cubicBezTo>
                <a:cubicBezTo>
                  <a:pt x="212" y="231"/>
                  <a:pt x="221" y="240"/>
                  <a:pt x="230" y="240"/>
                </a:cubicBezTo>
                <a:cubicBezTo>
                  <a:pt x="238" y="248"/>
                  <a:pt x="256" y="266"/>
                  <a:pt x="256" y="284"/>
                </a:cubicBezTo>
                <a:cubicBezTo>
                  <a:pt x="256" y="310"/>
                  <a:pt x="247" y="328"/>
                  <a:pt x="221" y="338"/>
                </a:cubicBezTo>
                <a:close/>
                <a:moveTo>
                  <a:pt x="354" y="231"/>
                </a:moveTo>
                <a:lnTo>
                  <a:pt x="354" y="231"/>
                </a:lnTo>
                <a:cubicBezTo>
                  <a:pt x="310" y="231"/>
                  <a:pt x="310" y="231"/>
                  <a:pt x="310" y="231"/>
                </a:cubicBezTo>
                <a:cubicBezTo>
                  <a:pt x="310" y="275"/>
                  <a:pt x="310" y="275"/>
                  <a:pt x="310" y="275"/>
                </a:cubicBezTo>
                <a:cubicBezTo>
                  <a:pt x="291" y="275"/>
                  <a:pt x="291" y="275"/>
                  <a:pt x="291" y="275"/>
                </a:cubicBezTo>
                <a:cubicBezTo>
                  <a:pt x="291" y="231"/>
                  <a:pt x="291" y="231"/>
                  <a:pt x="291" y="231"/>
                </a:cubicBezTo>
                <a:cubicBezTo>
                  <a:pt x="256" y="231"/>
                  <a:pt x="256" y="231"/>
                  <a:pt x="256" y="231"/>
                </a:cubicBezTo>
                <a:cubicBezTo>
                  <a:pt x="256" y="213"/>
                  <a:pt x="256" y="213"/>
                  <a:pt x="256" y="213"/>
                </a:cubicBezTo>
                <a:cubicBezTo>
                  <a:pt x="291" y="213"/>
                  <a:pt x="291" y="213"/>
                  <a:pt x="291" y="213"/>
                </a:cubicBezTo>
                <a:cubicBezTo>
                  <a:pt x="291" y="169"/>
                  <a:pt x="291" y="169"/>
                  <a:pt x="291" y="169"/>
                </a:cubicBezTo>
                <a:cubicBezTo>
                  <a:pt x="310" y="169"/>
                  <a:pt x="310" y="169"/>
                  <a:pt x="310" y="169"/>
                </a:cubicBezTo>
                <a:cubicBezTo>
                  <a:pt x="310" y="213"/>
                  <a:pt x="310" y="213"/>
                  <a:pt x="310" y="213"/>
                </a:cubicBezTo>
                <a:cubicBezTo>
                  <a:pt x="354" y="213"/>
                  <a:pt x="354" y="213"/>
                  <a:pt x="354" y="213"/>
                </a:cubicBezTo>
                <a:lnTo>
                  <a:pt x="354" y="231"/>
                </a:lnTo>
                <a:close/>
                <a:moveTo>
                  <a:pt x="194" y="266"/>
                </a:moveTo>
                <a:lnTo>
                  <a:pt x="194" y="266"/>
                </a:lnTo>
                <a:cubicBezTo>
                  <a:pt x="177" y="266"/>
                  <a:pt x="168" y="266"/>
                  <a:pt x="159" y="275"/>
                </a:cubicBezTo>
                <a:cubicBezTo>
                  <a:pt x="159" y="284"/>
                  <a:pt x="150" y="293"/>
                  <a:pt x="150" y="301"/>
                </a:cubicBezTo>
                <a:cubicBezTo>
                  <a:pt x="150" y="319"/>
                  <a:pt x="168" y="328"/>
                  <a:pt x="194" y="328"/>
                </a:cubicBezTo>
                <a:cubicBezTo>
                  <a:pt x="221" y="319"/>
                  <a:pt x="230" y="310"/>
                  <a:pt x="230" y="293"/>
                </a:cubicBezTo>
                <a:cubicBezTo>
                  <a:pt x="230" y="275"/>
                  <a:pt x="212" y="266"/>
                  <a:pt x="194" y="266"/>
                </a:cubicBezTo>
                <a:close/>
              </a:path>
            </a:pathLst>
          </a:custGeom>
          <a:solidFill>
            <a:srgbClr val="68B1C0"/>
          </a:solidFill>
          <a:ln>
            <a:noFill/>
          </a:ln>
          <a:effectLst/>
        </p:spPr>
        <p:txBody>
          <a:bodyPr wrap="none" lIns="34291" tIns="17145" rIns="34291" bIns="17145" anchor="ctr"/>
          <a:lstStyle/>
          <a:p>
            <a:pPr eaLnBrk="1" fontAlgn="auto" hangingPunct="1">
              <a:spcBef>
                <a:spcPts val="0"/>
              </a:spcBef>
              <a:spcAft>
                <a:spcPts val="0"/>
              </a:spcAft>
              <a:defRPr/>
            </a:pPr>
            <a:endParaRPr lang="en-US">
              <a:solidFill>
                <a:schemeClr val="bg1">
                  <a:lumMod val="75000"/>
                </a:schemeClr>
              </a:solidFill>
              <a:latin typeface="Arial" panose="020B0604020202020204" pitchFamily="34" charset="0"/>
              <a:ea typeface="+mn-ea"/>
              <a:cs typeface="Arial" panose="020B0604020202020204" pitchFamily="34" charset="0"/>
            </a:endParaRPr>
          </a:p>
        </p:txBody>
      </p:sp>
      <p:sp>
        <p:nvSpPr>
          <p:cNvPr id="111628" name="Rectangle 15">
            <a:extLst>
              <a:ext uri="{FF2B5EF4-FFF2-40B4-BE49-F238E27FC236}">
                <a16:creationId xmlns:a16="http://schemas.microsoft.com/office/drawing/2014/main" id="{7CF2220B-09AE-644A-A147-507C1F82A234}"/>
              </a:ext>
            </a:extLst>
          </p:cNvPr>
          <p:cNvSpPr>
            <a:spLocks noChangeArrowheads="1"/>
          </p:cNvSpPr>
          <p:nvPr/>
        </p:nvSpPr>
        <p:spPr bwMode="auto">
          <a:xfrm>
            <a:off x="8020050" y="5834063"/>
            <a:ext cx="1408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id-ID" altLang="en-US" sz="1400">
                <a:latin typeface="Arial" panose="020B0604020202020204" pitchFamily="34" charset="0"/>
                <a:cs typeface="Arial" panose="020B0604020202020204" pitchFamily="34" charset="0"/>
              </a:rPr>
              <a:t>@Loremipsum </a:t>
            </a:r>
            <a:endParaRPr lang="en-US" altLang="en-US" sz="1400">
              <a:latin typeface="Arial" panose="020B0604020202020204" pitchFamily="34" charset="0"/>
              <a:cs typeface="Arial" panose="020B0604020202020204" pitchFamily="34" charset="0"/>
            </a:endParaRPr>
          </a:p>
        </p:txBody>
      </p:sp>
      <p:grpSp>
        <p:nvGrpSpPr>
          <p:cNvPr id="111629" name="Group 20">
            <a:extLst>
              <a:ext uri="{FF2B5EF4-FFF2-40B4-BE49-F238E27FC236}">
                <a16:creationId xmlns:a16="http://schemas.microsoft.com/office/drawing/2014/main" id="{FFF62CB7-A949-8544-B25A-C677E473ED2C}"/>
              </a:ext>
            </a:extLst>
          </p:cNvPr>
          <p:cNvGrpSpPr>
            <a:grpSpLocks/>
          </p:cNvGrpSpPr>
          <p:nvPr/>
        </p:nvGrpSpPr>
        <p:grpSpPr bwMode="auto">
          <a:xfrm>
            <a:off x="2619375" y="6402388"/>
            <a:ext cx="6896100" cy="249237"/>
            <a:chOff x="2183182" y="6209091"/>
            <a:chExt cx="6895672" cy="248336"/>
          </a:xfrm>
        </p:grpSpPr>
        <p:cxnSp>
          <p:nvCxnSpPr>
            <p:cNvPr id="22" name="Straight Connector 21">
              <a:extLst>
                <a:ext uri="{FF2B5EF4-FFF2-40B4-BE49-F238E27FC236}">
                  <a16:creationId xmlns:a16="http://schemas.microsoft.com/office/drawing/2014/main" id="{CC86B472-BCB6-3542-80BC-CD6EED18BD49}"/>
                </a:ext>
              </a:extLst>
            </p:cNvPr>
            <p:cNvCxnSpPr>
              <a:cxnSpLocks/>
            </p:cNvCxnSpPr>
            <p:nvPr/>
          </p:nvCxnSpPr>
          <p:spPr>
            <a:xfrm flipH="1">
              <a:off x="2286364" y="6334050"/>
              <a:ext cx="6635338" cy="0"/>
            </a:xfrm>
            <a:prstGeom prst="line">
              <a:avLst/>
            </a:prstGeom>
            <a:ln w="38100">
              <a:solidFill>
                <a:srgbClr val="68B1C0"/>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80A0C9D6-1309-F24E-940B-FBB60DFF562E}"/>
                </a:ext>
              </a:extLst>
            </p:cNvPr>
            <p:cNvSpPr/>
            <p:nvPr/>
          </p:nvSpPr>
          <p:spPr>
            <a:xfrm>
              <a:off x="8831219" y="6209091"/>
              <a:ext cx="247635" cy="248336"/>
            </a:xfrm>
            <a:prstGeom prst="ellipse">
              <a:avLst/>
            </a:prstGeom>
            <a:solidFill>
              <a:srgbClr val="68B1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A51CF834-29F9-F940-8448-4628FA1B9DED}"/>
                </a:ext>
              </a:extLst>
            </p:cNvPr>
            <p:cNvSpPr/>
            <p:nvPr/>
          </p:nvSpPr>
          <p:spPr>
            <a:xfrm>
              <a:off x="2183182" y="6209091"/>
              <a:ext cx="247635" cy="248336"/>
            </a:xfrm>
            <a:prstGeom prst="ellipse">
              <a:avLst/>
            </a:prstGeom>
            <a:solidFill>
              <a:srgbClr val="68B1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02377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25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50" fill="hold"/>
                                        <p:tgtEl>
                                          <p:spTgt spid="6"/>
                                        </p:tgtEl>
                                        <p:attrNameLst>
                                          <p:attrName>ppt_x</p:attrName>
                                        </p:attrNameLst>
                                      </p:cBhvr>
                                      <p:tavLst>
                                        <p:tav tm="0">
                                          <p:val>
                                            <p:strVal val="#ppt_x"/>
                                          </p:val>
                                        </p:tav>
                                        <p:tav tm="100000">
                                          <p:val>
                                            <p:strVal val="#ppt_x"/>
                                          </p:val>
                                        </p:tav>
                                      </p:tavLst>
                                    </p:anim>
                                    <p:anim calcmode="lin" valueType="num">
                                      <p:cBhvr additive="base">
                                        <p:cTn id="16" dur="75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id="{8292EE76-D3AF-0E4F-A7A3-1CFE1E655F62}"/>
              </a:ext>
            </a:extLst>
          </p:cNvPr>
          <p:cNvSpPr/>
          <p:nvPr/>
        </p:nvSpPr>
        <p:spPr>
          <a:xfrm>
            <a:off x="2054225" y="1689100"/>
            <a:ext cx="8640763" cy="3438525"/>
          </a:xfrm>
          <a:prstGeom prst="wedgeRectCallout">
            <a:avLst>
              <a:gd name="adj1" fmla="val -37611"/>
              <a:gd name="adj2" fmla="val 78685"/>
            </a:avLst>
          </a:prstGeom>
          <a:noFill/>
          <a:ln w="101600">
            <a:solidFill>
              <a:srgbClr val="6B9EA5"/>
            </a:solidFill>
          </a:ln>
        </p:spPr>
        <p:style>
          <a:lnRef idx="2">
            <a:schemeClr val="accent1">
              <a:shade val="50000"/>
            </a:schemeClr>
          </a:lnRef>
          <a:fillRef idx="1">
            <a:schemeClr val="accent1"/>
          </a:fillRef>
          <a:effectRef idx="0">
            <a:schemeClr val="accent1"/>
          </a:effectRef>
          <a:fontRef idx="minor">
            <a:schemeClr val="lt1"/>
          </a:fontRef>
        </p:style>
        <p:txBody>
          <a:bodyPr lIns="457200" rIns="457200" anchor="ct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150000"/>
              </a:lnSpc>
              <a:defRPr/>
            </a:pPr>
            <a:r>
              <a:rPr lang="en-US" altLang="en-US" b="1">
                <a:solidFill>
                  <a:srgbClr val="262626"/>
                </a:solidFill>
                <a:latin typeface="Arial" panose="020B0604020202020204" pitchFamily="34" charset="0"/>
                <a:cs typeface="Arial" panose="020B0604020202020204" pitchFamily="34" charset="0"/>
              </a:rPr>
              <a:t>IF YOU’RE GOING TO PLAY THE GAME, </a:t>
            </a:r>
          </a:p>
          <a:p>
            <a:pPr algn="ctr" eaLnBrk="1" hangingPunct="1">
              <a:lnSpc>
                <a:spcPct val="150000"/>
              </a:lnSpc>
              <a:defRPr/>
            </a:pPr>
            <a:r>
              <a:rPr lang="en-US" altLang="en-US" b="1">
                <a:solidFill>
                  <a:srgbClr val="262626"/>
                </a:solidFill>
                <a:latin typeface="Arial" panose="020B0604020202020204" pitchFamily="34" charset="0"/>
                <a:cs typeface="Arial" panose="020B0604020202020204" pitchFamily="34" charset="0"/>
              </a:rPr>
              <a:t>YOU’D BETTER KNOW EVERY RULE.</a:t>
            </a:r>
          </a:p>
        </p:txBody>
      </p:sp>
      <p:sp>
        <p:nvSpPr>
          <p:cNvPr id="15" name="Rectangle 14">
            <a:extLst>
              <a:ext uri="{FF2B5EF4-FFF2-40B4-BE49-F238E27FC236}">
                <a16:creationId xmlns:a16="http://schemas.microsoft.com/office/drawing/2014/main" id="{7448D07D-8BCB-614B-A889-A5347731EDBA}"/>
              </a:ext>
            </a:extLst>
          </p:cNvPr>
          <p:cNvSpPr/>
          <p:nvPr/>
        </p:nvSpPr>
        <p:spPr>
          <a:xfrm>
            <a:off x="1497013" y="1325563"/>
            <a:ext cx="1439862" cy="1109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Freeform: Shape 13">
            <a:extLst>
              <a:ext uri="{FF2B5EF4-FFF2-40B4-BE49-F238E27FC236}">
                <a16:creationId xmlns:a16="http://schemas.microsoft.com/office/drawing/2014/main" id="{6CD4500A-FAF2-E843-99F7-2C899222C032}"/>
              </a:ext>
            </a:extLst>
          </p:cNvPr>
          <p:cNvSpPr/>
          <p:nvPr/>
        </p:nvSpPr>
        <p:spPr>
          <a:xfrm>
            <a:off x="1382713" y="1398588"/>
            <a:ext cx="1343025" cy="1036637"/>
          </a:xfrm>
          <a:custGeom>
            <a:avLst/>
            <a:gdLst>
              <a:gd name="connsiteX0" fmla="*/ 702120 w 1343472"/>
              <a:gd name="connsiteY0" fmla="*/ 0 h 1036674"/>
              <a:gd name="connsiteX1" fmla="*/ 1343472 w 1343472"/>
              <a:gd name="connsiteY1" fmla="*/ 0 h 1036674"/>
              <a:gd name="connsiteX2" fmla="*/ 1343472 w 1343472"/>
              <a:gd name="connsiteY2" fmla="*/ 640625 h 1036674"/>
              <a:gd name="connsiteX3" fmla="*/ 1343472 w 1343472"/>
              <a:gd name="connsiteY3" fmla="*/ 641353 h 1036674"/>
              <a:gd name="connsiteX4" fmla="*/ 960529 w 1343472"/>
              <a:gd name="connsiteY4" fmla="*/ 1036674 h 1036674"/>
              <a:gd name="connsiteX5" fmla="*/ 1073615 w 1343472"/>
              <a:gd name="connsiteY5" fmla="*/ 641353 h 1036674"/>
              <a:gd name="connsiteX6" fmla="*/ 702120 w 1343472"/>
              <a:gd name="connsiteY6" fmla="*/ 641353 h 1036674"/>
              <a:gd name="connsiteX7" fmla="*/ 0 w 1343472"/>
              <a:gd name="connsiteY7" fmla="*/ 0 h 1036674"/>
              <a:gd name="connsiteX8" fmla="*/ 641352 w 1343472"/>
              <a:gd name="connsiteY8" fmla="*/ 0 h 1036674"/>
              <a:gd name="connsiteX9" fmla="*/ 641352 w 1343472"/>
              <a:gd name="connsiteY9" fmla="*/ 640625 h 1036674"/>
              <a:gd name="connsiteX10" fmla="*/ 641352 w 1343472"/>
              <a:gd name="connsiteY10" fmla="*/ 641353 h 1036674"/>
              <a:gd name="connsiteX11" fmla="*/ 258409 w 1343472"/>
              <a:gd name="connsiteY11" fmla="*/ 1036674 h 1036674"/>
              <a:gd name="connsiteX12" fmla="*/ 371495 w 1343472"/>
              <a:gd name="connsiteY12" fmla="*/ 641353 h 1036674"/>
              <a:gd name="connsiteX13" fmla="*/ 0 w 1343472"/>
              <a:gd name="connsiteY13" fmla="*/ 641353 h 103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3472" h="1036674">
                <a:moveTo>
                  <a:pt x="702120" y="0"/>
                </a:moveTo>
                <a:lnTo>
                  <a:pt x="1343472" y="0"/>
                </a:lnTo>
                <a:lnTo>
                  <a:pt x="1343472" y="640625"/>
                </a:lnTo>
                <a:lnTo>
                  <a:pt x="1343472" y="641353"/>
                </a:lnTo>
                <a:lnTo>
                  <a:pt x="960529" y="1036674"/>
                </a:lnTo>
                <a:lnTo>
                  <a:pt x="1073615" y="641353"/>
                </a:lnTo>
                <a:lnTo>
                  <a:pt x="702120" y="641353"/>
                </a:lnTo>
                <a:close/>
                <a:moveTo>
                  <a:pt x="0" y="0"/>
                </a:moveTo>
                <a:lnTo>
                  <a:pt x="641352" y="0"/>
                </a:lnTo>
                <a:lnTo>
                  <a:pt x="641352" y="640625"/>
                </a:lnTo>
                <a:lnTo>
                  <a:pt x="641352" y="641353"/>
                </a:lnTo>
                <a:lnTo>
                  <a:pt x="258409" y="1036674"/>
                </a:lnTo>
                <a:lnTo>
                  <a:pt x="371495" y="641353"/>
                </a:lnTo>
                <a:lnTo>
                  <a:pt x="0" y="641353"/>
                </a:lnTo>
                <a:close/>
              </a:path>
            </a:pathLst>
          </a:custGeom>
          <a:solidFill>
            <a:srgbClr val="6B9EA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2532" name="Group 28">
            <a:extLst>
              <a:ext uri="{FF2B5EF4-FFF2-40B4-BE49-F238E27FC236}">
                <a16:creationId xmlns:a16="http://schemas.microsoft.com/office/drawing/2014/main" id="{11BFFE47-93D0-0A4E-9D64-14E9AE9EDC80}"/>
              </a:ext>
            </a:extLst>
          </p:cNvPr>
          <p:cNvGrpSpPr>
            <a:grpSpLocks/>
          </p:cNvGrpSpPr>
          <p:nvPr/>
        </p:nvGrpSpPr>
        <p:grpSpPr bwMode="auto">
          <a:xfrm>
            <a:off x="68263" y="6557963"/>
            <a:ext cx="12018962" cy="265112"/>
            <a:chOff x="67859" y="6557854"/>
            <a:chExt cx="12018579" cy="264718"/>
          </a:xfrm>
        </p:grpSpPr>
        <p:sp>
          <p:nvSpPr>
            <p:cNvPr id="10" name="Rectangle 9">
              <a:extLst>
                <a:ext uri="{FF2B5EF4-FFF2-40B4-BE49-F238E27FC236}">
                  <a16:creationId xmlns:a16="http://schemas.microsoft.com/office/drawing/2014/main" id="{44891CEB-2A58-C94A-90FC-E5AD89CAE966}"/>
                </a:ext>
              </a:extLst>
            </p:cNvPr>
            <p:cNvSpPr/>
            <p:nvPr/>
          </p:nvSpPr>
          <p:spPr>
            <a:xfrm>
              <a:off x="67859" y="6606993"/>
              <a:ext cx="1904939" cy="215579"/>
            </a:xfrm>
            <a:prstGeom prst="rect">
              <a:avLst/>
            </a:prstGeom>
          </p:spPr>
          <p:txBody>
            <a:bodyPr wrap="none">
              <a:spAutoFit/>
            </a:bodyPr>
            <a:lstStyle/>
            <a:p>
              <a:pPr eaLnBrk="1" hangingPunct="1">
                <a:defRPr/>
              </a:pPr>
              <a:r>
                <a:rPr lang="en-US" sz="800"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rPr>
                <a:t>BUSINESS ETIQUETTE TOOL KIT</a:t>
              </a:r>
              <a:r>
                <a:rPr lang="en-CA" sz="800" dirty="0"/>
                <a:t>™</a:t>
              </a:r>
              <a:r>
                <a:rPr lang="en-CA" sz="800" b="1" dirty="0"/>
                <a:t> </a:t>
              </a:r>
              <a:endParaRPr lang="en-US" sz="800" b="1" dirty="0">
                <a:solidFill>
                  <a:schemeClr val="tx1">
                    <a:lumMod val="65000"/>
                    <a:lumOff val="35000"/>
                  </a:schemeClr>
                </a:solidFill>
                <a:latin typeface="Arial" panose="020B0604020202020204" pitchFamily="34" charset="0"/>
                <a:ea typeface="Open Sans" panose="020B0606030504020204" pitchFamily="34" charset="0"/>
                <a:cs typeface="Arial" panose="020B0604020202020204" pitchFamily="34" charset="0"/>
              </a:endParaRPr>
            </a:p>
          </p:txBody>
        </p:sp>
        <p:grpSp>
          <p:nvGrpSpPr>
            <p:cNvPr id="22538" name="Group 45">
              <a:extLst>
                <a:ext uri="{FF2B5EF4-FFF2-40B4-BE49-F238E27FC236}">
                  <a16:creationId xmlns:a16="http://schemas.microsoft.com/office/drawing/2014/main" id="{D845DD99-6321-6045-8B9F-FA9FC3FB4B98}"/>
                </a:ext>
              </a:extLst>
            </p:cNvPr>
            <p:cNvGrpSpPr>
              <a:grpSpLocks/>
            </p:cNvGrpSpPr>
            <p:nvPr/>
          </p:nvGrpSpPr>
          <p:grpSpPr bwMode="auto">
            <a:xfrm>
              <a:off x="11548792" y="6557854"/>
              <a:ext cx="537646" cy="244340"/>
              <a:chOff x="0" y="0"/>
              <a:chExt cx="1044665" cy="474758"/>
            </a:xfrm>
          </p:grpSpPr>
          <p:sp>
            <p:nvSpPr>
              <p:cNvPr id="12" name="Shape 41">
                <a:extLst>
                  <a:ext uri="{FF2B5EF4-FFF2-40B4-BE49-F238E27FC236}">
                    <a16:creationId xmlns:a16="http://schemas.microsoft.com/office/drawing/2014/main" id="{11ABDEB3-2B91-C74E-B6F0-A4899F162D90}"/>
                  </a:ext>
                </a:extLst>
              </p:cNvPr>
              <p:cNvSpPr/>
              <p:nvPr/>
            </p:nvSpPr>
            <p:spPr>
              <a:xfrm>
                <a:off x="569657" y="3079"/>
                <a:ext cx="475008" cy="4712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chemeClr val="accent6">
                    <a:lumMod val="50000"/>
                  </a:schemeClr>
                </a:solidFill>
                <a:prstDash val="solid"/>
                <a:miter lim="8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13" name="Shape 42">
                <a:hlinkClick r:id="" action="ppaction://hlinkshowjump?jump=nextslide"/>
                <a:extLst>
                  <a:ext uri="{FF2B5EF4-FFF2-40B4-BE49-F238E27FC236}">
                    <a16:creationId xmlns:a16="http://schemas.microsoft.com/office/drawing/2014/main" id="{C7F2670B-824D-B049-9AE5-808DE92D7690}"/>
                  </a:ext>
                </a:extLst>
              </p:cNvPr>
              <p:cNvSpPr/>
              <p:nvPr/>
            </p:nvSpPr>
            <p:spPr>
              <a:xfrm rot="5400000">
                <a:off x="719430" y="155421"/>
                <a:ext cx="240237" cy="157309"/>
              </a:xfrm>
              <a:prstGeom prst="triangle">
                <a:avLst/>
              </a:prstGeom>
              <a:solidFill>
                <a:schemeClr val="accent6">
                  <a:lumMod val="50000"/>
                </a:schemeClr>
              </a:solidFill>
              <a:ln w="12700" cap="flat">
                <a:noFill/>
                <a:miter lim="400000"/>
              </a:ln>
              <a:effectLst/>
            </p:spPr>
            <p:txBody>
              <a:bodyPr lIns="45719" tIns="45719" rIns="45719" bIns="45719"/>
              <a:lstStyle/>
              <a:p>
                <a:pPr eaLnBrk="1" fontAlgn="auto" hangingPunct="1">
                  <a:spcBef>
                    <a:spcPts val="0"/>
                  </a:spcBef>
                  <a:spcAft>
                    <a:spcPts val="0"/>
                  </a:spcAft>
                  <a:defRPr sz="2100">
                    <a:latin typeface="Gill Sans"/>
                    <a:ea typeface="Gill Sans"/>
                    <a:cs typeface="Gill Sans"/>
                    <a:sym typeface="Gill Sans"/>
                  </a:defRPr>
                </a:pPr>
                <a:endParaRPr sz="2000">
                  <a:latin typeface="Arial" panose="020B0604020202020204" pitchFamily="34" charset="0"/>
                  <a:ea typeface="Gill Sans"/>
                  <a:cs typeface="Arial" panose="020B0604020202020204" pitchFamily="34" charset="0"/>
                  <a:sym typeface="Gill Sans"/>
                </a:endParaRPr>
              </a:p>
            </p:txBody>
          </p:sp>
          <p:sp>
            <p:nvSpPr>
              <p:cNvPr id="22541" name="Shape 43">
                <a:extLst>
                  <a:ext uri="{FF2B5EF4-FFF2-40B4-BE49-F238E27FC236}">
                    <a16:creationId xmlns:a16="http://schemas.microsoft.com/office/drawing/2014/main" id="{F8EBFFBF-964A-2A4A-B516-9B57043C65E2}"/>
                  </a:ext>
                </a:extLst>
              </p:cNvPr>
              <p:cNvSpPr>
                <a:spLocks/>
              </p:cNvSpPr>
              <p:nvPr/>
            </p:nvSpPr>
            <p:spPr bwMode="auto">
              <a:xfrm rot="10800000">
                <a:off x="-1" y="0"/>
                <a:ext cx="473123" cy="47475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9050" cap="flat">
                <a:solidFill>
                  <a:srgbClr val="B3B3B3"/>
                </a:solidFill>
                <a:prstDash val="solid"/>
                <a:miter lim="800000"/>
                <a:headEnd/>
                <a:tailEnd/>
              </a:ln>
              <a:extLst>
                <a:ext uri="{909E8E84-426E-40DD-AFC4-6F175D3DCCD1}">
                  <a14:hiddenFill xmlns:a14="http://schemas.microsoft.com/office/drawing/2010/main">
                    <a:solidFill>
                      <a:srgbClr val="FFFFFF"/>
                    </a:solidFill>
                  </a14:hiddenFill>
                </a:ext>
              </a:extLst>
            </p:spPr>
            <p:txBody>
              <a:bodyPr lIns="45719" tIns="45719" rIns="45719" bIns="45719"/>
              <a:lstStyle/>
              <a:p>
                <a:endParaRPr lang="en-US"/>
              </a:p>
            </p:txBody>
          </p:sp>
          <p:sp>
            <p:nvSpPr>
              <p:cNvPr id="22542" name="Shape 44">
                <a:hlinkClick r:id="" action="ppaction://hlinkshowjump?jump=previousslide"/>
                <a:extLst>
                  <a:ext uri="{FF2B5EF4-FFF2-40B4-BE49-F238E27FC236}">
                    <a16:creationId xmlns:a16="http://schemas.microsoft.com/office/drawing/2014/main" id="{BDE99576-4BF3-A84E-8555-EF54E826680E}"/>
                  </a:ext>
                </a:extLst>
              </p:cNvPr>
              <p:cNvSpPr>
                <a:spLocks noChangeArrowheads="1"/>
              </p:cNvSpPr>
              <p:nvPr/>
            </p:nvSpPr>
            <p:spPr bwMode="auto">
              <a:xfrm rot="-5400000">
                <a:off x="83746" y="164604"/>
                <a:ext cx="241943" cy="154675"/>
              </a:xfrm>
              <a:prstGeom prst="triangle">
                <a:avLst>
                  <a:gd name="adj" fmla="val 50000"/>
                </a:avLst>
              </a:prstGeom>
              <a:solidFill>
                <a:srgbClr val="CDCDCD"/>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tIns="45719" rIns="45719" bIns="45719"/>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US" altLang="en-US" sz="2000">
                  <a:latin typeface="Arial" panose="020B0604020202020204" pitchFamily="34" charset="0"/>
                  <a:sym typeface="Gill Sans" panose="020B0502020104020203" pitchFamily="34" charset="-79"/>
                </a:endParaRPr>
              </a:p>
            </p:txBody>
          </p:sp>
        </p:grpSp>
      </p:grpSp>
      <p:grpSp>
        <p:nvGrpSpPr>
          <p:cNvPr id="22533" name="Group 8">
            <a:extLst>
              <a:ext uri="{FF2B5EF4-FFF2-40B4-BE49-F238E27FC236}">
                <a16:creationId xmlns:a16="http://schemas.microsoft.com/office/drawing/2014/main" id="{49775EBF-867E-4D44-A460-84A99CE259FE}"/>
              </a:ext>
            </a:extLst>
          </p:cNvPr>
          <p:cNvGrpSpPr>
            <a:grpSpLocks/>
          </p:cNvGrpSpPr>
          <p:nvPr/>
        </p:nvGrpSpPr>
        <p:grpSpPr bwMode="auto">
          <a:xfrm>
            <a:off x="11736388" y="9525"/>
            <a:ext cx="455612" cy="368300"/>
            <a:chOff x="11736780" y="8736"/>
            <a:chExt cx="455819" cy="369296"/>
          </a:xfrm>
        </p:grpSpPr>
        <p:sp>
          <p:nvSpPr>
            <p:cNvPr id="19" name="Teardrop 18">
              <a:extLst>
                <a:ext uri="{FF2B5EF4-FFF2-40B4-BE49-F238E27FC236}">
                  <a16:creationId xmlns:a16="http://schemas.microsoft.com/office/drawing/2014/main" id="{5BF85BDD-2E3E-2146-904E-2990DD534D8D}"/>
                </a:ext>
              </a:extLst>
            </p:cNvPr>
            <p:cNvSpPr/>
            <p:nvPr/>
          </p:nvSpPr>
          <p:spPr>
            <a:xfrm>
              <a:off x="11843190" y="83551"/>
              <a:ext cx="262057" cy="262645"/>
            </a:xfrm>
            <a:prstGeom prst="teardrop">
              <a:avLst/>
            </a:prstGeom>
            <a:solidFill>
              <a:schemeClr val="accent6">
                <a:lumMod val="2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latin typeface="Calibri Light"/>
              </a:endParaRPr>
            </a:p>
          </p:txBody>
        </p:sp>
        <p:sp>
          <p:nvSpPr>
            <p:cNvPr id="22536" name="TextBox 20">
              <a:extLst>
                <a:ext uri="{FF2B5EF4-FFF2-40B4-BE49-F238E27FC236}">
                  <a16:creationId xmlns:a16="http://schemas.microsoft.com/office/drawing/2014/main" id="{B9B648F2-CBF0-2D41-BD59-9C7DF6F7FD2A}"/>
                </a:ext>
              </a:extLst>
            </p:cNvPr>
            <p:cNvSpPr txBox="1">
              <a:spLocks noChangeArrowheads="1"/>
            </p:cNvSpPr>
            <p:nvPr/>
          </p:nvSpPr>
          <p:spPr bwMode="auto">
            <a:xfrm>
              <a:off x="11736780" y="8736"/>
              <a:ext cx="455819" cy="36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fld id="{785C6366-8CA9-724A-A699-C98C4DAD3770}" type="slidenum">
                <a:rPr lang="id-ID" altLang="en-US" sz="1200" b="1">
                  <a:solidFill>
                    <a:schemeClr val="bg1"/>
                  </a:solidFill>
                  <a:latin typeface="Raleway" panose="020B0503030101060003" pitchFamily="34" charset="77"/>
                </a:rPr>
                <a:pPr algn="ctr" eaLnBrk="1" hangingPunct="1"/>
                <a:t>9</a:t>
              </a:fld>
              <a:endParaRPr lang="id-ID" altLang="en-US" sz="1200">
                <a:solidFill>
                  <a:schemeClr val="bg1"/>
                </a:solidFill>
                <a:latin typeface="Raleway" panose="020B0503030101060003" pitchFamily="34" charset="77"/>
              </a:endParaRPr>
            </a:p>
          </p:txBody>
        </p:sp>
      </p:grpSp>
      <p:sp>
        <p:nvSpPr>
          <p:cNvPr id="22534" name="Rectangle 21">
            <a:extLst>
              <a:ext uri="{FF2B5EF4-FFF2-40B4-BE49-F238E27FC236}">
                <a16:creationId xmlns:a16="http://schemas.microsoft.com/office/drawing/2014/main" id="{BD43BE33-9F0C-4E47-9A39-3AC7DA5F5A08}"/>
              </a:ext>
            </a:extLst>
          </p:cNvPr>
          <p:cNvSpPr>
            <a:spLocks noChangeArrowheads="1"/>
          </p:cNvSpPr>
          <p:nvPr/>
        </p:nvSpPr>
        <p:spPr bwMode="auto">
          <a:xfrm>
            <a:off x="4318000" y="377825"/>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3200" b="1">
                <a:latin typeface="Arial" panose="020B0604020202020204" pitchFamily="34" charset="0"/>
                <a:cs typeface="Arial" panose="020B0604020202020204" pitchFamily="34" charset="0"/>
              </a:rPr>
              <a:t>BARBARA </a:t>
            </a:r>
            <a:r>
              <a:rPr lang="en-US" altLang="en-US" sz="3200" b="1">
                <a:solidFill>
                  <a:srgbClr val="6B9EA5"/>
                </a:solidFill>
                <a:latin typeface="Arial" panose="020B0604020202020204" pitchFamily="34" charset="0"/>
                <a:cs typeface="Arial" panose="020B0604020202020204" pitchFamily="34" charset="0"/>
              </a:rPr>
              <a:t>JORDON</a:t>
            </a:r>
            <a:endParaRPr lang="en-US" altLang="en-US" sz="3200">
              <a:solidFill>
                <a:srgbClr val="6B9EA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1519905"/>
      </p:ext>
    </p:extLst>
  </p:cSld>
  <p:clrMapOvr>
    <a:masterClrMapping/>
  </p:clrMapOvr>
  <p:transition spd="slow">
    <p:push dir="u"/>
  </p:transition>
</p:sld>
</file>

<file path=ppt/theme/theme1.xml><?xml version="1.0" encoding="utf-8"?>
<a:theme xmlns:a="http://schemas.openxmlformats.org/drawingml/2006/main" name="Office Theme">
  <a:themeElements>
    <a:clrScheme name="Portal Blue">
      <a:dk1>
        <a:srgbClr val="000000"/>
      </a:dk1>
      <a:lt1>
        <a:srgbClr val="FFFFFF"/>
      </a:lt1>
      <a:dk2>
        <a:srgbClr val="000000"/>
      </a:dk2>
      <a:lt2>
        <a:srgbClr val="FFFFFF"/>
      </a:lt2>
      <a:accent1>
        <a:srgbClr val="0D47A1"/>
      </a:accent1>
      <a:accent2>
        <a:srgbClr val="1E88E5"/>
      </a:accent2>
      <a:accent3>
        <a:srgbClr val="2196F3"/>
      </a:accent3>
      <a:accent4>
        <a:srgbClr val="42A5F5"/>
      </a:accent4>
      <a:accent5>
        <a:srgbClr val="64B5F6"/>
      </a:accent5>
      <a:accent6>
        <a:srgbClr val="90CAF9"/>
      </a:accent6>
      <a:hlink>
        <a:srgbClr val="7F7F7F"/>
      </a:hlink>
      <a:folHlink>
        <a:srgbClr val="7F7F7F"/>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487</TotalTime>
  <Words>5014</Words>
  <Application>Microsoft Macintosh PowerPoint</Application>
  <PresentationFormat>Widescreen</PresentationFormat>
  <Paragraphs>1220</Paragraphs>
  <Slides>80</Slides>
  <Notes>80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Arial</vt:lpstr>
      <vt:lpstr>Calibri</vt:lpstr>
      <vt:lpstr>Calibri Light</vt:lpstr>
      <vt:lpstr>Georgia</vt:lpstr>
      <vt:lpstr>Raleway</vt:lpstr>
      <vt:lpstr>Tw Cen MT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BUSINESS ETIQUETTE TRAINING </vt:lpstr>
      <vt:lpstr>PowerPoint Presentation</vt:lpstr>
      <vt:lpstr>FIRST IMPRESSIONS </vt:lpstr>
      <vt:lpstr>WHEN EATING </vt:lpstr>
      <vt:lpstr>PowerPoint Presentation</vt:lpstr>
      <vt:lpstr>SCHMOOZING</vt:lpstr>
      <vt:lpstr>PRESENCE </vt:lpstr>
      <vt:lpstr>PowerPoint Presentation</vt:lpstr>
      <vt:lpstr>PowerPoint Presentation</vt:lpstr>
      <vt:lpstr>PowerPoint Presentation</vt:lpstr>
      <vt:lpstr>NAME TAGS </vt:lpstr>
      <vt:lpstr>PowerPoint Presentation</vt:lpstr>
      <vt:lpstr>CONVERSATION TOPICS </vt:lpstr>
      <vt:lpstr>PowerPoint Presentation</vt:lpstr>
      <vt:lpstr>PowerPoint Presentation</vt:lpstr>
      <vt:lpstr>PowerPoint Presentation</vt:lpstr>
      <vt:lpstr>PowerPoint Presentation</vt:lpstr>
      <vt:lpstr>PowerPoint Presentation</vt:lpstr>
      <vt:lpstr>PowerPoint Presentation</vt:lpstr>
      <vt:lpstr>EYE CONTACT </vt:lpstr>
      <vt:lpstr>PowerPoint Presentation</vt:lpstr>
      <vt:lpstr>PowerPoint Presentation</vt:lpstr>
      <vt:lpstr>PowerPoint Presentation</vt:lpstr>
      <vt:lpstr>FORMAL ADDRESS </vt:lpstr>
      <vt:lpstr>PowerPoint Presentation</vt:lpstr>
      <vt:lpstr>THE HANDSHAKE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INTERPERSONAL SPACE </vt:lpstr>
      <vt:lpstr>FORMULA FOR INTRODUCTIONS </vt:lpstr>
      <vt:lpstr>PowerPoint Presentation</vt:lpstr>
      <vt:lpstr>PowerPoint Presentation</vt:lpstr>
      <vt:lpstr>FORMAL BUSINESS MEETINGS </vt:lpstr>
      <vt:lpstr>PowerPoint Presentation</vt:lpstr>
      <vt:lpstr>BE SEATED WHERE?  </vt:lpstr>
      <vt:lpstr>PowerPoint Presentation</vt:lpstr>
      <vt:lpstr>PowerPoint Presentation</vt:lpstr>
      <vt:lpstr>PowerPoint Presentation</vt:lpstr>
      <vt:lpstr>ANSWERING THE TELEPHONE </vt:lpstr>
      <vt:lpstr>TAKING MESSAGES </vt:lpstr>
      <vt:lpstr>VOICEMAIL </vt:lpstr>
      <vt:lpstr>PowerPoint Presentation</vt:lpstr>
      <vt:lpstr>SMARTPHONES</vt:lpstr>
      <vt:lpstr>SMARTPHONES </vt:lpstr>
      <vt:lpstr>PowerPoint Presentation</vt:lpstr>
      <vt:lpstr>BUSINESS EMAIL </vt:lpstr>
      <vt:lpstr>BUSINESS EMAIL </vt:lpstr>
      <vt:lpstr>BUSINESS EMAIL </vt:lpstr>
      <vt:lpstr>PowerPoint Presentation</vt:lpstr>
      <vt:lpstr>SOCIAL MEDIA  </vt:lpstr>
      <vt:lpstr>PowerPoint Presentation</vt:lpstr>
      <vt:lpstr>BODY LANGUAGE</vt:lpstr>
      <vt:lpstr>PowerPoint Presentation</vt:lpstr>
      <vt:lpstr>PowerPoint Presentation</vt:lpstr>
      <vt:lpstr>PowerPoint Presentation</vt:lpstr>
      <vt:lpstr>PowerPoint Presentation</vt:lpstr>
      <vt:lpstr>PowerPoint Presentation</vt:lpstr>
      <vt:lpstr>PowerPoint Presentation</vt:lpstr>
      <vt:lpstr>BODY LANGUAGE </vt:lpstr>
      <vt:lpstr>BODY LANGUAGE </vt:lpstr>
      <vt:lpstr>BODY LANGUAGE </vt:lpstr>
      <vt:lpstr>PowerPoint Presentation</vt:lpstr>
      <vt:lpstr>PowerPoint Presentation</vt:lpstr>
      <vt:lpstr>BODY LANGUAGE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Law</dc:creator>
  <cp:lastModifiedBy>Kimberly Law</cp:lastModifiedBy>
  <cp:revision>29</cp:revision>
  <cp:lastPrinted>2019-03-23T23:29:08Z</cp:lastPrinted>
  <dcterms:created xsi:type="dcterms:W3CDTF">2019-03-13T18:05:46Z</dcterms:created>
  <dcterms:modified xsi:type="dcterms:W3CDTF">2019-03-23T23:29:32Z</dcterms:modified>
</cp:coreProperties>
</file>