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handoutMasterIdLst>
    <p:handoutMasterId r:id="rId95"/>
  </p:handoutMasterIdLst>
  <p:sldIdLst>
    <p:sldId id="361" r:id="rId2"/>
    <p:sldId id="881" r:id="rId3"/>
    <p:sldId id="882" r:id="rId4"/>
    <p:sldId id="884" r:id="rId5"/>
    <p:sldId id="883" r:id="rId6"/>
    <p:sldId id="284" r:id="rId7"/>
    <p:sldId id="885" r:id="rId8"/>
    <p:sldId id="785" r:id="rId9"/>
    <p:sldId id="353" r:id="rId10"/>
    <p:sldId id="953" r:id="rId11"/>
    <p:sldId id="948" r:id="rId12"/>
    <p:sldId id="788" r:id="rId13"/>
    <p:sldId id="789" r:id="rId14"/>
    <p:sldId id="318" r:id="rId15"/>
    <p:sldId id="790" r:id="rId16"/>
    <p:sldId id="949" r:id="rId17"/>
    <p:sldId id="950" r:id="rId18"/>
    <p:sldId id="791" r:id="rId19"/>
    <p:sldId id="792" r:id="rId20"/>
    <p:sldId id="282" r:id="rId21"/>
    <p:sldId id="797" r:id="rId22"/>
    <p:sldId id="796" r:id="rId23"/>
    <p:sldId id="799" r:id="rId24"/>
    <p:sldId id="890" r:id="rId25"/>
    <p:sldId id="820" r:id="rId26"/>
    <p:sldId id="802" r:id="rId27"/>
    <p:sldId id="803" r:id="rId28"/>
    <p:sldId id="804" r:id="rId29"/>
    <p:sldId id="891" r:id="rId30"/>
    <p:sldId id="807" r:id="rId31"/>
    <p:sldId id="893" r:id="rId32"/>
    <p:sldId id="952" r:id="rId33"/>
    <p:sldId id="371" r:id="rId34"/>
    <p:sldId id="808" r:id="rId35"/>
    <p:sldId id="828" r:id="rId36"/>
    <p:sldId id="810" r:id="rId37"/>
    <p:sldId id="811" r:id="rId38"/>
    <p:sldId id="813" r:id="rId39"/>
    <p:sldId id="814" r:id="rId40"/>
    <p:sldId id="815" r:id="rId41"/>
    <p:sldId id="816" r:id="rId42"/>
    <p:sldId id="817" r:id="rId43"/>
    <p:sldId id="320" r:id="rId44"/>
    <p:sldId id="818" r:id="rId45"/>
    <p:sldId id="894" r:id="rId46"/>
    <p:sldId id="895" r:id="rId47"/>
    <p:sldId id="897" r:id="rId48"/>
    <p:sldId id="898" r:id="rId49"/>
    <p:sldId id="899" r:id="rId50"/>
    <p:sldId id="901" r:id="rId51"/>
    <p:sldId id="902" r:id="rId52"/>
    <p:sldId id="903" r:id="rId53"/>
    <p:sldId id="904" r:id="rId54"/>
    <p:sldId id="905" r:id="rId55"/>
    <p:sldId id="906" r:id="rId56"/>
    <p:sldId id="907" r:id="rId57"/>
    <p:sldId id="908" r:id="rId58"/>
    <p:sldId id="954" r:id="rId59"/>
    <p:sldId id="910" r:id="rId60"/>
    <p:sldId id="911" r:id="rId61"/>
    <p:sldId id="912" r:id="rId62"/>
    <p:sldId id="913" r:id="rId63"/>
    <p:sldId id="914" r:id="rId64"/>
    <p:sldId id="915" r:id="rId65"/>
    <p:sldId id="916" r:id="rId66"/>
    <p:sldId id="917" r:id="rId67"/>
    <p:sldId id="918" r:id="rId68"/>
    <p:sldId id="919" r:id="rId69"/>
    <p:sldId id="920" r:id="rId70"/>
    <p:sldId id="921" r:id="rId71"/>
    <p:sldId id="922" r:id="rId72"/>
    <p:sldId id="923" r:id="rId73"/>
    <p:sldId id="924" r:id="rId74"/>
    <p:sldId id="925" r:id="rId75"/>
    <p:sldId id="926" r:id="rId76"/>
    <p:sldId id="927" r:id="rId77"/>
    <p:sldId id="928" r:id="rId78"/>
    <p:sldId id="930" r:id="rId79"/>
    <p:sldId id="931" r:id="rId80"/>
    <p:sldId id="934" r:id="rId81"/>
    <p:sldId id="933" r:id="rId82"/>
    <p:sldId id="379" r:id="rId83"/>
    <p:sldId id="935" r:id="rId84"/>
    <p:sldId id="936" r:id="rId85"/>
    <p:sldId id="946" r:id="rId86"/>
    <p:sldId id="939" r:id="rId87"/>
    <p:sldId id="940" r:id="rId88"/>
    <p:sldId id="941" r:id="rId89"/>
    <p:sldId id="943" r:id="rId90"/>
    <p:sldId id="944" r:id="rId91"/>
    <p:sldId id="942" r:id="rId92"/>
    <p:sldId id="945" r:id="rId93"/>
  </p:sldIdLst>
  <p:sldSz cx="12192000" cy="6858000"/>
  <p:notesSz cx="6985000" cy="9283700"/>
  <p:defaultTextStyle>
    <a:defPPr>
      <a:defRPr lang="en-CA"/>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4">
          <p15:clr>
            <a:srgbClr val="A4A3A4"/>
          </p15:clr>
        </p15:guide>
        <p15:guide id="4"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6B9EA5"/>
    <a:srgbClr val="78263C"/>
    <a:srgbClr val="E2E1E2"/>
    <a:srgbClr val="CDC7CE"/>
    <a:srgbClr val="CAC5C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9190" autoAdjust="0"/>
    <p:restoredTop sz="62692" autoAdjust="0"/>
  </p:normalViewPr>
  <p:slideViewPr>
    <p:cSldViewPr snapToGrid="0">
      <p:cViewPr varScale="1">
        <p:scale>
          <a:sx n="60" d="100"/>
          <a:sy n="60" d="100"/>
        </p:scale>
        <p:origin x="2056" y="184"/>
      </p:cViewPr>
      <p:guideLst>
        <p:guide orient="horz" pos="2160"/>
        <p:guide pos="3888"/>
      </p:guideLst>
    </p:cSldViewPr>
  </p:slideViewPr>
  <p:notesTextViewPr>
    <p:cViewPr>
      <p:scale>
        <a:sx n="1" d="1"/>
        <a:sy n="1" d="1"/>
      </p:scale>
      <p:origin x="0" y="0"/>
    </p:cViewPr>
  </p:notesTextViewPr>
  <p:sorterViewPr>
    <p:cViewPr>
      <p:scale>
        <a:sx n="49" d="100"/>
        <a:sy n="49" d="100"/>
      </p:scale>
      <p:origin x="0" y="-8816"/>
    </p:cViewPr>
  </p:sorterViewPr>
  <p:notesViewPr>
    <p:cSldViewPr snapToGrid="0">
      <p:cViewPr varScale="1">
        <p:scale>
          <a:sx n="75" d="100"/>
          <a:sy n="75" d="100"/>
        </p:scale>
        <p:origin x="3160" y="176"/>
      </p:cViewPr>
      <p:guideLst>
        <p:guide orient="horz" pos="2880"/>
        <p:guide pos="2160"/>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304FECA6-0F50-C143-9541-FF7B2A588B47}" type="datetimeFigureOut">
              <a:rPr lang="en-US" smtClean="0"/>
              <a:t>3/21/19</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6EBC0CD2-47B2-8F46-A292-8D565BBD7B69}" type="slidenum">
              <a:rPr lang="en-US" smtClean="0"/>
              <a:t>‹#›</a:t>
            </a:fld>
            <a:endParaRPr lang="en-US"/>
          </a:p>
        </p:txBody>
      </p:sp>
    </p:spTree>
    <p:extLst>
      <p:ext uri="{BB962C8B-B14F-4D97-AF65-F5344CB8AC3E}">
        <p14:creationId xmlns:p14="http://schemas.microsoft.com/office/powerpoint/2010/main" val="26900328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62101" y="114435"/>
            <a:ext cx="3949700" cy="465797"/>
          </a:xfrm>
          <a:prstGeom prst="rect">
            <a:avLst/>
          </a:prstGeom>
        </p:spPr>
        <p:txBody>
          <a:bodyPr vert="horz" lIns="92958" tIns="46479" rIns="92958" bIns="46479" rtlCol="0"/>
          <a:lstStyle>
            <a:lvl1pPr algn="ctr" fontAlgn="auto">
              <a:spcBef>
                <a:spcPts val="0"/>
              </a:spcBef>
              <a:spcAft>
                <a:spcPts val="0"/>
              </a:spcAft>
              <a:defRPr sz="1800">
                <a:solidFill>
                  <a:srgbClr val="FFC000"/>
                </a:solidFill>
                <a:latin typeface="+mn-lt"/>
                <a:ea typeface="+mn-ea"/>
                <a:cs typeface="+mn-cs"/>
              </a:defRPr>
            </a:lvl1pPr>
          </a:lstStyle>
          <a:p>
            <a:pPr>
              <a:defRPr/>
            </a:pPr>
            <a:r>
              <a:rPr lang="en-US" b="1" dirty="0"/>
              <a:t>PROFESSIONAL POLISH TRAINING KIT</a:t>
            </a:r>
            <a:r>
              <a:rPr lang="en-CA" dirty="0"/>
              <a:t>™ </a:t>
            </a:r>
            <a:r>
              <a:rPr lang="en-US" dirty="0"/>
              <a:t> </a:t>
            </a:r>
          </a:p>
        </p:txBody>
      </p:sp>
      <p:sp>
        <p:nvSpPr>
          <p:cNvPr id="4" name="Slide Image Placeholder 3"/>
          <p:cNvSpPr>
            <a:spLocks noGrp="1" noRot="1" noChangeAspect="1"/>
          </p:cNvSpPr>
          <p:nvPr>
            <p:ph type="sldImg" idx="2"/>
          </p:nvPr>
        </p:nvSpPr>
        <p:spPr>
          <a:xfrm>
            <a:off x="706438" y="842963"/>
            <a:ext cx="5572125" cy="3133725"/>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698500" y="4175680"/>
            <a:ext cx="5588000" cy="4460320"/>
          </a:xfrm>
          <a:prstGeom prst="rect">
            <a:avLst/>
          </a:prstGeom>
        </p:spPr>
        <p:txBody>
          <a:bodyPr vert="horz" lIns="92958" tIns="46479" rIns="92958" bIns="4647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fontAlgn="auto">
              <a:spcBef>
                <a:spcPts val="0"/>
              </a:spcBef>
              <a:spcAft>
                <a:spcPts val="0"/>
              </a:spcAft>
              <a:defRPr sz="1200">
                <a:solidFill>
                  <a:srgbClr val="6B9EA5"/>
                </a:solidFill>
                <a:latin typeface="+mn-lt"/>
                <a:ea typeface="+mn-ea"/>
                <a:cs typeface="+mn-cs"/>
              </a:defRPr>
            </a:lvl1pPr>
          </a:lstStyle>
          <a:p>
            <a:pPr>
              <a:defRPr/>
            </a:pPr>
            <a:r>
              <a:rPr lang="en-CA" b="1" dirty="0"/>
              <a:t>©</a:t>
            </a:r>
            <a:r>
              <a:rPr lang="en-CA" dirty="0"/>
              <a:t>Personal Impact 2019</a:t>
            </a:r>
            <a:endParaRPr lang="en-US" dirty="0"/>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wrap="square" lIns="92958" tIns="46479" rIns="92958" bIns="46479" numCol="1" anchor="b" anchorCtr="0" compatLnSpc="1">
            <a:prstTxWarp prst="textNoShape">
              <a:avLst/>
            </a:prstTxWarp>
          </a:bodyPr>
          <a:lstStyle>
            <a:lvl1pPr algn="r">
              <a:defRPr sz="1200">
                <a:solidFill>
                  <a:srgbClr val="6B9EA5"/>
                </a:solidFill>
              </a:defRPr>
            </a:lvl1pPr>
          </a:lstStyle>
          <a:p>
            <a:fld id="{2851D533-30EC-47E5-AD4B-F1C1471F2C48}" type="slidenum">
              <a:rPr lang="en-CA" altLang="en-US" smtClean="0"/>
              <a:pPr/>
              <a:t>‹#›</a:t>
            </a:fld>
            <a:endParaRPr lang="en-CA" altLang="en-US" dirty="0"/>
          </a:p>
        </p:txBody>
      </p:sp>
    </p:spTree>
    <p:extLst>
      <p:ext uri="{BB962C8B-B14F-4D97-AF65-F5344CB8AC3E}">
        <p14:creationId xmlns:p14="http://schemas.microsoft.com/office/powerpoint/2010/main" val="4067049611"/>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MS PGothic" pitchFamily="34" charset="-128"/>
                <a:cs typeface="ＭＳ Ｐゴシック" charset="0"/>
              </a:rPr>
              <a:t>Welcome to Professional Polish. Dressing to Win in the 21</a:t>
            </a:r>
            <a:r>
              <a:rPr lang="en-CA" sz="1200" kern="1200" baseline="30000" dirty="0">
                <a:solidFill>
                  <a:schemeClr val="tx1"/>
                </a:solidFill>
                <a:effectLst/>
                <a:latin typeface="+mn-lt"/>
                <a:ea typeface="MS PGothic" pitchFamily="34" charset="-128"/>
                <a:cs typeface="ＭＳ Ｐゴシック" charset="0"/>
              </a:rPr>
              <a:t>st</a:t>
            </a:r>
            <a:r>
              <a:rPr lang="en-CA" sz="1200" kern="1200" dirty="0">
                <a:solidFill>
                  <a:schemeClr val="tx1"/>
                </a:solidFill>
                <a:effectLst/>
                <a:latin typeface="+mn-lt"/>
                <a:ea typeface="MS PGothic" pitchFamily="34" charset="-128"/>
                <a:cs typeface="ＭＳ Ｐゴシック" charset="0"/>
              </a:rPr>
              <a:t> Century. My name is </a:t>
            </a:r>
            <a:r>
              <a:rPr lang="en-CA" sz="1200" i="1" u="sng" kern="1200" dirty="0">
                <a:solidFill>
                  <a:schemeClr val="tx1"/>
                </a:solidFill>
                <a:effectLst/>
                <a:latin typeface="+mn-lt"/>
                <a:ea typeface="MS PGothic" pitchFamily="34" charset="-128"/>
                <a:cs typeface="ＭＳ Ｐゴシック" charset="0"/>
              </a:rPr>
              <a:t>your name.</a:t>
            </a:r>
            <a:r>
              <a:rPr lang="en-CA" sz="1200" i="1" u="none" kern="1200" dirty="0">
                <a:solidFill>
                  <a:schemeClr val="tx1"/>
                </a:solidFill>
                <a:effectLst/>
                <a:latin typeface="+mn-lt"/>
                <a:ea typeface="MS PGothic" pitchFamily="34" charset="-128"/>
                <a:cs typeface="ＭＳ Ｐゴシック" charset="0"/>
              </a:rPr>
              <a:t> </a:t>
            </a:r>
            <a:r>
              <a:rPr lang="en-CA" sz="1200" u="none" kern="1200" dirty="0">
                <a:solidFill>
                  <a:schemeClr val="tx1"/>
                </a:solidFill>
                <a:effectLst/>
                <a:latin typeface="+mn-lt"/>
                <a:ea typeface="MS PGothic" pitchFamily="34" charset="-128"/>
                <a:cs typeface="ＭＳ Ｐゴシック" charset="0"/>
              </a:rPr>
              <a:t>I</a:t>
            </a:r>
            <a:r>
              <a:rPr lang="en-CA" sz="1200" kern="1200" dirty="0">
                <a:solidFill>
                  <a:schemeClr val="tx1"/>
                </a:solidFill>
                <a:effectLst/>
                <a:latin typeface="+mn-lt"/>
                <a:ea typeface="MS PGothic" pitchFamily="34" charset="-128"/>
                <a:cs typeface="ＭＳ Ｐゴシック" charset="0"/>
              </a:rPr>
              <a:t> am </a:t>
            </a:r>
            <a:r>
              <a:rPr lang="en-CA" sz="1200" i="1" u="sng" kern="1200" dirty="0">
                <a:solidFill>
                  <a:schemeClr val="tx1"/>
                </a:solidFill>
                <a:effectLst/>
                <a:latin typeface="+mn-lt"/>
                <a:ea typeface="MS PGothic" pitchFamily="34" charset="-128"/>
                <a:cs typeface="ＭＳ Ｐゴシック" charset="0"/>
              </a:rPr>
              <a:t>title, credentials, etc.</a:t>
            </a:r>
            <a:r>
              <a:rPr lang="en-CA" sz="1200" kern="1200" dirty="0">
                <a:solidFill>
                  <a:schemeClr val="tx1"/>
                </a:solidFill>
                <a:effectLst/>
                <a:latin typeface="+mn-lt"/>
                <a:ea typeface="MS PGothic" pitchFamily="34" charset="-128"/>
                <a:cs typeface="ＭＳ Ｐゴシック" charset="0"/>
              </a:rPr>
              <a:t> Let’s start out by reviewing what we will be covering in today’s workshop. </a:t>
            </a:r>
          </a:p>
          <a:p>
            <a:pPr eaLnBrk="1" hangingPunct="1">
              <a:spcBef>
                <a:spcPct val="0"/>
              </a:spcBef>
            </a:pPr>
            <a:endParaRPr lang="en-US" altLang="en-US" dirty="0"/>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283" indent="-290493" eaLnBrk="0" hangingPunct="0">
              <a:defRPr sz="2400">
                <a:solidFill>
                  <a:schemeClr val="tx1"/>
                </a:solidFill>
                <a:latin typeface="Calibri" pitchFamily="34" charset="0"/>
                <a:ea typeface="MS PGothic" pitchFamily="34" charset="-128"/>
              </a:defRPr>
            </a:lvl2pPr>
            <a:lvl3pPr marL="1161974" indent="-232395" eaLnBrk="0" hangingPunct="0">
              <a:defRPr sz="2400">
                <a:solidFill>
                  <a:schemeClr val="tx1"/>
                </a:solidFill>
                <a:latin typeface="Calibri" pitchFamily="34" charset="0"/>
                <a:ea typeface="MS PGothic" pitchFamily="34" charset="-128"/>
              </a:defRPr>
            </a:lvl3pPr>
            <a:lvl4pPr marL="1626763" indent="-232395" eaLnBrk="0" hangingPunct="0">
              <a:defRPr sz="2400">
                <a:solidFill>
                  <a:schemeClr val="tx1"/>
                </a:solidFill>
                <a:latin typeface="Calibri" pitchFamily="34" charset="0"/>
                <a:ea typeface="MS PGothic" pitchFamily="34" charset="-128"/>
              </a:defRPr>
            </a:lvl4pPr>
            <a:lvl5pPr marL="2091553" indent="-232395" eaLnBrk="0" hangingPunct="0">
              <a:defRPr sz="2400">
                <a:solidFill>
                  <a:schemeClr val="tx1"/>
                </a:solidFill>
                <a:latin typeface="Calibri" pitchFamily="34" charset="0"/>
                <a:ea typeface="MS PGothic" pitchFamily="34" charset="-128"/>
              </a:defRPr>
            </a:lvl5pPr>
            <a:lvl6pPr marL="2556342" indent="-232395" eaLnBrk="0" fontAlgn="base" hangingPunct="0">
              <a:spcBef>
                <a:spcPct val="0"/>
              </a:spcBef>
              <a:spcAft>
                <a:spcPct val="0"/>
              </a:spcAft>
              <a:defRPr sz="2400">
                <a:solidFill>
                  <a:schemeClr val="tx1"/>
                </a:solidFill>
                <a:latin typeface="Calibri" pitchFamily="34" charset="0"/>
                <a:ea typeface="MS PGothic" pitchFamily="34" charset="-128"/>
              </a:defRPr>
            </a:lvl6pPr>
            <a:lvl7pPr marL="3021132" indent="-232395" eaLnBrk="0" fontAlgn="base" hangingPunct="0">
              <a:spcBef>
                <a:spcPct val="0"/>
              </a:spcBef>
              <a:spcAft>
                <a:spcPct val="0"/>
              </a:spcAft>
              <a:defRPr sz="2400">
                <a:solidFill>
                  <a:schemeClr val="tx1"/>
                </a:solidFill>
                <a:latin typeface="Calibri" pitchFamily="34" charset="0"/>
                <a:ea typeface="MS PGothic" pitchFamily="34" charset="-128"/>
              </a:defRPr>
            </a:lvl7pPr>
            <a:lvl8pPr marL="3485921" indent="-232395" eaLnBrk="0" fontAlgn="base" hangingPunct="0">
              <a:spcBef>
                <a:spcPct val="0"/>
              </a:spcBef>
              <a:spcAft>
                <a:spcPct val="0"/>
              </a:spcAft>
              <a:defRPr sz="2400">
                <a:solidFill>
                  <a:schemeClr val="tx1"/>
                </a:solidFill>
                <a:latin typeface="Calibri" pitchFamily="34" charset="0"/>
                <a:ea typeface="MS PGothic" pitchFamily="34" charset="-128"/>
              </a:defRPr>
            </a:lvl8pPr>
            <a:lvl9pPr marL="3950711" indent="-232395"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3D6ADF7-3FFD-4648-9051-52605913C60D}" type="slidenum">
              <a:rPr lang="en-CA" altLang="en-US" sz="1200"/>
              <a:pPr eaLnBrk="1" hangingPunct="1"/>
              <a:t>1</a:t>
            </a:fld>
            <a:endParaRPr lang="en-CA" altLang="en-US" sz="1200"/>
          </a:p>
        </p:txBody>
      </p:sp>
      <p:sp>
        <p:nvSpPr>
          <p:cNvPr id="2" name="Footer Placeholder 1">
            <a:extLst>
              <a:ext uri="{FF2B5EF4-FFF2-40B4-BE49-F238E27FC236}">
                <a16:creationId xmlns:a16="http://schemas.microsoft.com/office/drawing/2014/main" id="{EA233D0D-37D8-3543-8930-8B609FD07BF3}"/>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3" name="Header Placeholder 2">
            <a:extLst>
              <a:ext uri="{FF2B5EF4-FFF2-40B4-BE49-F238E27FC236}">
                <a16:creationId xmlns:a16="http://schemas.microsoft.com/office/drawing/2014/main" id="{852C8D5C-A0F6-DC4A-968D-C99895C740F7}"/>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Now, think about your first impressions of this woman. Are they the same as they were for the first woman or are they different? [PARTICIPANTS WILL LIKELY SAY THINGS LIKE: FORMAL, NOT FRIENDLY, BAD MOOD, SNOB, STERN, INTIMIDATING, ETC.]</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Even though we don’t know either one of these women, each of us will have developed our own opinions about them.</a:t>
            </a: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10</a:t>
            </a:fld>
            <a:endParaRPr lang="en-CA" altLang="en-US"/>
          </a:p>
        </p:txBody>
      </p:sp>
      <p:sp>
        <p:nvSpPr>
          <p:cNvPr id="5" name="Footer Placeholder 4">
            <a:extLst>
              <a:ext uri="{FF2B5EF4-FFF2-40B4-BE49-F238E27FC236}">
                <a16:creationId xmlns:a16="http://schemas.microsoft.com/office/drawing/2014/main" id="{A04305D9-E96D-F445-9142-B64E7A57633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544F93B3-7AA5-314E-8BD2-BEB1D96AC35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70523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So, let me ask you this. If you just arrived in [NAME A CITY PARTICIPANTS WOULD BE FAMILIAR WITH BUT LIKELY HAVE NOT VISITED] and were feeling really jetlagged and dying for a coffee. While trying to find the nearest Starbucks, which one of these women would you be more likely to approach to ask for directions? [MOST PARTICIPANTS WILL SAY WOMAN #1]</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In my experience, most of my clients would select the woman on the left. This is because the woman on the left appears more friendly, approachable, and easy-going compared to the woman on the right, who may be a very nice person, but comes across as more intimidating, less approachable and perhaps less receptive.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These appraisals are made constantly in both business and personal situations. Initially, even if you haven’t even spoken yet, within the first few seconds, people will have already formed their initial impressions about you. If your personal appearance has made a good impression, you will attract their attention and keep it. If you make a poor impression, you will either attract their attention for the wrong reasons or lose their attention, which is hard to get back.</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This is true any time we meet people for the first time, including any professional setting.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Even though we would all like to be judged on our ability or on our personality, when meeting face-to-face, initially we are judged by what people see.  </a:t>
            </a:r>
          </a:p>
          <a:p>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Now I am not saying that your personal appearance is everything in the process of selling your product or moving up the corporate ladder. However, it does go a long way during the selection process when clients or employers are making a decision. If you don’t look appropriate, your employer or potential client may assume that you</a:t>
            </a:r>
            <a:r>
              <a:rPr lang="en-CA" sz="1200" b="1" kern="1200" dirty="0">
                <a:solidFill>
                  <a:schemeClr val="tx1"/>
                </a:solidFill>
                <a:effectLst/>
                <a:latin typeface="+mn-lt"/>
                <a:ea typeface="MS PGothic" pitchFamily="34" charset="-128"/>
                <a:cs typeface="ＭＳ Ｐゴシック" charset="0"/>
              </a:rPr>
              <a:t> </a:t>
            </a:r>
            <a:r>
              <a:rPr lang="en-CA" sz="1200" kern="1200" dirty="0">
                <a:solidFill>
                  <a:schemeClr val="tx1"/>
                </a:solidFill>
                <a:effectLst/>
                <a:latin typeface="+mn-lt"/>
                <a:ea typeface="MS PGothic" pitchFamily="34" charset="-128"/>
                <a:cs typeface="ＭＳ Ｐゴシック" charset="0"/>
              </a:rPr>
              <a:t>don’t have what it takes.</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Like it or not, your appearance may be considered an indication of the quality of your work. A shabby appearance may be interpreted as being careless. On the other hand, respecting your appearance is an indication that you respect yourself, and may imply that you care about the quality of your work. </a:t>
            </a:r>
          </a:p>
          <a:p>
            <a:r>
              <a:rPr lang="en-CA" sz="1200" kern="1200" dirty="0">
                <a:solidFill>
                  <a:schemeClr val="tx1"/>
                </a:solidFill>
                <a:effectLst/>
                <a:latin typeface="+mn-lt"/>
                <a:ea typeface="MS PGothic" pitchFamily="34" charset="-128"/>
                <a:cs typeface="ＭＳ Ｐゴシック" charset="0"/>
              </a:rPr>
              <a:t> </a:t>
            </a:r>
          </a:p>
          <a:p>
            <a:endParaRPr lang="en-CA" sz="1200" kern="1200" dirty="0">
              <a:solidFill>
                <a:schemeClr val="tx1"/>
              </a:solidFill>
              <a:effectLst/>
              <a:latin typeface="+mn-lt"/>
              <a:ea typeface="MS PGothic" pitchFamily="34" charset="-128"/>
              <a:cs typeface="ＭＳ Ｐゴシック" charset="0"/>
            </a:endParaRPr>
          </a:p>
          <a:p>
            <a:pPr rtl="0"/>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11</a:t>
            </a:fld>
            <a:endParaRPr lang="en-CA" altLang="en-US"/>
          </a:p>
        </p:txBody>
      </p:sp>
      <p:sp>
        <p:nvSpPr>
          <p:cNvPr id="5" name="Footer Placeholder 4">
            <a:extLst>
              <a:ext uri="{FF2B5EF4-FFF2-40B4-BE49-F238E27FC236}">
                <a16:creationId xmlns:a16="http://schemas.microsoft.com/office/drawing/2014/main" id="{2107784D-315A-6A4A-B038-1754439A7C7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5ECF4EFD-A21D-3140-8E32-9C60404C3C7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98138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MS PGothic" pitchFamily="34" charset="-128"/>
                <a:cs typeface="ＭＳ Ｐゴシック" charset="0"/>
              </a:rPr>
              <a:t>According to another well-known author and consultant, John Molloy, author of the book series ‘Dress for Success,’ “How one appears on the job is the single most important factor in a person’s professional success.”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People who know how to use their image as a business tool have an immediate advantage over their competitors, with respect to bringing in new business and job effectiveness.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 the question is about whether you like what your image says about you and whether your image is appropriate for your job and your goals. Any image is ok, as long as it helps you achieve your goals.</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283" indent="-290493" eaLnBrk="0" hangingPunct="0">
              <a:defRPr sz="2400">
                <a:solidFill>
                  <a:schemeClr val="tx1"/>
                </a:solidFill>
                <a:latin typeface="Calibri" pitchFamily="34" charset="0"/>
                <a:ea typeface="MS PGothic" pitchFamily="34" charset="-128"/>
              </a:defRPr>
            </a:lvl2pPr>
            <a:lvl3pPr marL="1161974" indent="-232395" eaLnBrk="0" hangingPunct="0">
              <a:defRPr sz="2400">
                <a:solidFill>
                  <a:schemeClr val="tx1"/>
                </a:solidFill>
                <a:latin typeface="Calibri" pitchFamily="34" charset="0"/>
                <a:ea typeface="MS PGothic" pitchFamily="34" charset="-128"/>
              </a:defRPr>
            </a:lvl3pPr>
            <a:lvl4pPr marL="1626763" indent="-232395" eaLnBrk="0" hangingPunct="0">
              <a:defRPr sz="2400">
                <a:solidFill>
                  <a:schemeClr val="tx1"/>
                </a:solidFill>
                <a:latin typeface="Calibri" pitchFamily="34" charset="0"/>
                <a:ea typeface="MS PGothic" pitchFamily="34" charset="-128"/>
              </a:defRPr>
            </a:lvl4pPr>
            <a:lvl5pPr marL="2091553" indent="-232395" eaLnBrk="0" hangingPunct="0">
              <a:defRPr sz="2400">
                <a:solidFill>
                  <a:schemeClr val="tx1"/>
                </a:solidFill>
                <a:latin typeface="Calibri" pitchFamily="34" charset="0"/>
                <a:ea typeface="MS PGothic" pitchFamily="34" charset="-128"/>
              </a:defRPr>
            </a:lvl5pPr>
            <a:lvl6pPr marL="2556342" indent="-232395" eaLnBrk="0" fontAlgn="base" hangingPunct="0">
              <a:spcBef>
                <a:spcPct val="0"/>
              </a:spcBef>
              <a:spcAft>
                <a:spcPct val="0"/>
              </a:spcAft>
              <a:defRPr sz="2400">
                <a:solidFill>
                  <a:schemeClr val="tx1"/>
                </a:solidFill>
                <a:latin typeface="Calibri" pitchFamily="34" charset="0"/>
                <a:ea typeface="MS PGothic" pitchFamily="34" charset="-128"/>
              </a:defRPr>
            </a:lvl6pPr>
            <a:lvl7pPr marL="3021132" indent="-232395" eaLnBrk="0" fontAlgn="base" hangingPunct="0">
              <a:spcBef>
                <a:spcPct val="0"/>
              </a:spcBef>
              <a:spcAft>
                <a:spcPct val="0"/>
              </a:spcAft>
              <a:defRPr sz="2400">
                <a:solidFill>
                  <a:schemeClr val="tx1"/>
                </a:solidFill>
                <a:latin typeface="Calibri" pitchFamily="34" charset="0"/>
                <a:ea typeface="MS PGothic" pitchFamily="34" charset="-128"/>
              </a:defRPr>
            </a:lvl7pPr>
            <a:lvl8pPr marL="3485921" indent="-232395" eaLnBrk="0" fontAlgn="base" hangingPunct="0">
              <a:spcBef>
                <a:spcPct val="0"/>
              </a:spcBef>
              <a:spcAft>
                <a:spcPct val="0"/>
              </a:spcAft>
              <a:defRPr sz="2400">
                <a:solidFill>
                  <a:schemeClr val="tx1"/>
                </a:solidFill>
                <a:latin typeface="Calibri" pitchFamily="34" charset="0"/>
                <a:ea typeface="MS PGothic" pitchFamily="34" charset="-128"/>
              </a:defRPr>
            </a:lvl8pPr>
            <a:lvl9pPr marL="3950711" indent="-232395"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D1D9D73-F588-4490-9EEA-366BC3327436}" type="slidenum">
              <a:rPr lang="en-CA" altLang="en-US" sz="1200"/>
              <a:pPr eaLnBrk="1" hangingPunct="1"/>
              <a:t>12</a:t>
            </a:fld>
            <a:endParaRPr lang="en-CA" altLang="en-US" sz="1200"/>
          </a:p>
        </p:txBody>
      </p:sp>
      <p:sp>
        <p:nvSpPr>
          <p:cNvPr id="2" name="Footer Placeholder 1">
            <a:extLst>
              <a:ext uri="{FF2B5EF4-FFF2-40B4-BE49-F238E27FC236}">
                <a16:creationId xmlns:a16="http://schemas.microsoft.com/office/drawing/2014/main" id="{8B50DA92-5A1D-D54D-AD7D-90958944CADE}"/>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3" name="Header Placeholder 2">
            <a:extLst>
              <a:ext uri="{FF2B5EF4-FFF2-40B4-BE49-F238E27FC236}">
                <a16:creationId xmlns:a16="http://schemas.microsoft.com/office/drawing/2014/main" id="{BD6AE240-D2F1-BF4F-8A7B-5D1F0FC13C4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Before the 1990’s, dressing for success in the corporate world was easy. Men wore suits and ties. Women wore either a business suit or a skirt and blouse. Then along came Business Casual Attire. During the 1990’s in North America and other parts of the world, more and more companies began to allow their employees dress more and more casually, until this trend finally peaked in 2001. Since then, this trend has been slowly declining. Based on these and other statistics, the trend is continuing to move in the direction of a more formal approach to dressing for business. Expectations for a business casual wardrobe have become more formal than they were in 2001.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Still, many people are more confused then ever about what a business wardrobe should look like. </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13</a:t>
            </a:fld>
            <a:endParaRPr lang="en-CA" altLang="en-US"/>
          </a:p>
        </p:txBody>
      </p:sp>
      <p:sp>
        <p:nvSpPr>
          <p:cNvPr id="5" name="Footer Placeholder 4">
            <a:extLst>
              <a:ext uri="{FF2B5EF4-FFF2-40B4-BE49-F238E27FC236}">
                <a16:creationId xmlns:a16="http://schemas.microsoft.com/office/drawing/2014/main" id="{6020C73A-1FB5-B547-9C33-FD3F7E74D0A8}"/>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E6381F16-8DC6-B947-BFC3-56FDA6C6380E}"/>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58164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500" y="4467780"/>
            <a:ext cx="5588000" cy="5361153"/>
          </a:xfrm>
        </p:spPr>
        <p:txBody>
          <a:bodyPr/>
          <a:lstStyle/>
          <a:p>
            <a:r>
              <a:rPr lang="en-CA" sz="1200" b="1" kern="1200" dirty="0">
                <a:solidFill>
                  <a:schemeClr val="tx1"/>
                </a:solidFill>
                <a:effectLst/>
                <a:latin typeface="+mn-lt"/>
                <a:ea typeface="MS PGothic" pitchFamily="34" charset="-128"/>
                <a:cs typeface="ＭＳ Ｐゴシック" charset="0"/>
              </a:rPr>
              <a:t>Ask participants: Now I want you to think for a moment, if we think of these categories as a continuum from most formal to most informal, which of these dressing styles would you say is the most formal? The one on the left with a man in a tailored jacket and a bottom in a different colour and fabric; the one in the middle with the man in a matching tailored jacket and bottom; or the man on the right that is not wearing a jacket? [PARTICIPANTS WILL LIKELY SAY THE CATEGORY IN THE CENTRE WITH THE MATCHED SUIT.]</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Most would agree that the category in the center is the most formal category. So, the matched business suit is the most formal, commonly known as Formal Business Attire. </a:t>
            </a:r>
          </a:p>
          <a:p>
            <a:r>
              <a:rPr lang="en-CA" sz="1200" kern="1200" dirty="0">
                <a:solidFill>
                  <a:schemeClr val="tx1"/>
                </a:solidFill>
                <a:effectLst/>
                <a:latin typeface="+mn-lt"/>
                <a:ea typeface="MS PGothic" pitchFamily="34" charset="-128"/>
                <a:cs typeface="ＭＳ Ｐゴシック" charset="0"/>
              </a:rPr>
              <a:t> </a:t>
            </a:r>
          </a:p>
          <a:p>
            <a:r>
              <a:rPr lang="en-CA" sz="1200" b="1" kern="1200" dirty="0">
                <a:solidFill>
                  <a:schemeClr val="tx1"/>
                </a:solidFill>
                <a:effectLst/>
                <a:latin typeface="+mn-lt"/>
                <a:ea typeface="MS PGothic" pitchFamily="34" charset="-128"/>
                <a:cs typeface="ＭＳ Ｐゴシック" charset="0"/>
              </a:rPr>
              <a:t>Ask participants: So, we know that the most formal category is the matched business suit. Now let me ask you this – which category do you think is the most informal or casual? Would you choose the one on the left with the man in a tailored jacket and a bottom in a different colour and fabric; or the one on the right without a jacket? [PARTICIPANTS WILL LIKELY SAY THE CATEGORY WITHOUT THE JACKET.]</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Most would agree that Informal Business Attire is the category on the right, with the man who is not wearing a jacket.</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i="1" kern="1200" dirty="0">
                <a:solidFill>
                  <a:schemeClr val="tx1"/>
                </a:solidFill>
                <a:effectLst/>
                <a:latin typeface="+mn-lt"/>
                <a:ea typeface="MS PGothic" pitchFamily="34" charset="-128"/>
                <a:cs typeface="ＭＳ Ｐゴシック" charset="0"/>
              </a:rPr>
              <a:t>Dressing to Win in the Workplace: page 5-7</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14</a:t>
            </a:fld>
            <a:endParaRPr lang="en-CA" altLang="en-US"/>
          </a:p>
        </p:txBody>
      </p:sp>
      <p:sp>
        <p:nvSpPr>
          <p:cNvPr id="5" name="Footer Placeholder 4">
            <a:extLst>
              <a:ext uri="{FF2B5EF4-FFF2-40B4-BE49-F238E27FC236}">
                <a16:creationId xmlns:a16="http://schemas.microsoft.com/office/drawing/2014/main" id="{80EC3B7C-65E1-7149-85BE-D3E0F8B8114A}"/>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9D020CF9-1B18-6744-A762-F2A16A1A597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10494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So, lets compare these two categories. As you can see, the formal category consists of a matched business suit, which contains predominately tailored design details. Tailored details are form fitted. They appear structured, with straight lines, angular shapes, firm fabrics and smooth textures.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5- 8</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15</a:t>
            </a:fld>
            <a:endParaRPr lang="en-CA" altLang="en-US"/>
          </a:p>
        </p:txBody>
      </p:sp>
      <p:sp>
        <p:nvSpPr>
          <p:cNvPr id="5" name="Footer Placeholder 4">
            <a:extLst>
              <a:ext uri="{FF2B5EF4-FFF2-40B4-BE49-F238E27FC236}">
                <a16:creationId xmlns:a16="http://schemas.microsoft.com/office/drawing/2014/main" id="{9B400D88-AA7A-6349-84D5-CB0429A1D66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3911656D-26BF-B348-98C9-CACD25686AC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399701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In each category, men are wearing collared shirts. For a professional look, men should always wear a collared dress shirt, a knit shirt, or a lightweight sweater with a collar unless you know for sure an un-collared shirt is permitted in the company dress policy. For the most formal professional appearance in any category, men would wear a necktie.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8 &amp; 10</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16</a:t>
            </a:fld>
            <a:endParaRPr lang="en-CA" altLang="en-US"/>
          </a:p>
        </p:txBody>
      </p:sp>
      <p:sp>
        <p:nvSpPr>
          <p:cNvPr id="5" name="Footer Placeholder 4">
            <a:extLst>
              <a:ext uri="{FF2B5EF4-FFF2-40B4-BE49-F238E27FC236}">
                <a16:creationId xmlns:a16="http://schemas.microsoft.com/office/drawing/2014/main" id="{D16ED8F7-4BAD-244C-9EC7-DC72D04D273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9E679548-C200-C746-A514-9512C4F3AAC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112042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 women’s business suit should include a tailored style jacket with a matching skirt, dress pants or a matching dress. A blouse, shirt, or lightweight knit top are acceptable. As you can see, the top does not require a collar, but it is important that the top coordinates with the tailored details of suit. It should be classic in style and the fabric should be lighter-weight and refined.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5 - 8</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rtl="0"/>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CA" i="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CA" i="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CA" i="1" dirty="0"/>
          </a:p>
          <a:p>
            <a:pPr rtl="0"/>
            <a:endParaRPr lang="en-US"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17</a:t>
            </a:fld>
            <a:endParaRPr lang="en-CA" altLang="en-US"/>
          </a:p>
        </p:txBody>
      </p:sp>
      <p:sp>
        <p:nvSpPr>
          <p:cNvPr id="5" name="Footer Placeholder 4">
            <a:extLst>
              <a:ext uri="{FF2B5EF4-FFF2-40B4-BE49-F238E27FC236}">
                <a16:creationId xmlns:a16="http://schemas.microsoft.com/office/drawing/2014/main" id="{DE6636B1-8AC5-2145-B200-7F9FBCF748F4}"/>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C0E4E29-35B2-F34B-A5EE-CC6CF3E31ECB}"/>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15706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I want you to think for a moment. What is it about the formal category with the matched suit that comes across as so much more formal than the informal category without the jacket? In other words, what visual messages do you think Formal Business Attire sends? [PARTICIPANTS WILL LIKELY SAY THINGS LIKE POWERFUL, SERIOUS, UNAPPROACHABLE, AUTHORITATIVE, PERSUASIVE, CONSERVATIVE, ETC.]</a:t>
            </a:r>
            <a:endParaRPr lang="en-CA" sz="1200" kern="1200" dirty="0">
              <a:solidFill>
                <a:schemeClr val="tx1"/>
              </a:solidFill>
              <a:effectLst/>
              <a:latin typeface="+mn-lt"/>
              <a:ea typeface="MS PGothic" pitchFamily="34" charset="-128"/>
              <a:cs typeface="ＭＳ Ｐゴシック" charset="0"/>
            </a:endParaRPr>
          </a:p>
          <a:p>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i="1" kern="1200" dirty="0">
                <a:solidFill>
                  <a:schemeClr val="tx1"/>
                </a:solidFill>
                <a:effectLst/>
                <a:latin typeface="+mn-lt"/>
                <a:ea typeface="MS PGothic" pitchFamily="34" charset="-128"/>
                <a:cs typeface="ＭＳ Ｐゴシック" charset="0"/>
              </a:rPr>
              <a:t>Dressing to Win in the Workplace: Page 8</a:t>
            </a:r>
            <a:endParaRPr lang="en-CA" sz="1200" kern="1200" dirty="0">
              <a:solidFill>
                <a:schemeClr val="tx1"/>
              </a:solidFill>
              <a:effectLst/>
              <a:latin typeface="+mn-lt"/>
              <a:ea typeface="MS PGothic" pitchFamily="34" charset="-128"/>
              <a:cs typeface="ＭＳ Ｐゴシック" charset="0"/>
            </a:endParaRPr>
          </a:p>
          <a:p>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sz="1200" b="1" i="1" u="none" strike="noStrike" kern="1200" baseline="0" dirty="0">
              <a:solidFill>
                <a:schemeClr val="tx1"/>
              </a:solidFill>
              <a:latin typeface="+mn-lt"/>
              <a:ea typeface="MS PGothic" pitchFamily="34" charset="-128"/>
              <a:cs typeface="ＭＳ Ｐゴシック" charset="0"/>
            </a:endParaRPr>
          </a:p>
          <a:p>
            <a:pPr rtl="0"/>
            <a:endParaRPr lang="en-US" b="1"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18</a:t>
            </a:fld>
            <a:endParaRPr lang="en-CA" altLang="en-US"/>
          </a:p>
        </p:txBody>
      </p:sp>
      <p:sp>
        <p:nvSpPr>
          <p:cNvPr id="5" name="Footer Placeholder 4">
            <a:extLst>
              <a:ext uri="{FF2B5EF4-FFF2-40B4-BE49-F238E27FC236}">
                <a16:creationId xmlns:a16="http://schemas.microsoft.com/office/drawing/2014/main" id="{F4283362-AF2B-B349-8289-F79A9D240BD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8D4BA1F8-2C2C-0C4E-A242-AB13D1DC386E}"/>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39358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 matched business suit is an official look that sends a credible, stable, authoritative and persuasive message. It is influential, powerful, conservative, classic and precise. This is the most conservative category of professional attire. Again, it is called ‘Formal Business Attire’.</a:t>
            </a:r>
          </a:p>
          <a:p>
            <a:r>
              <a:rPr lang="en-CA" sz="1200" kern="1200" dirty="0">
                <a:solidFill>
                  <a:schemeClr val="tx1"/>
                </a:solidFill>
                <a:effectLst/>
                <a:latin typeface="+mn-lt"/>
                <a:ea typeface="MS PGothic" pitchFamily="34" charset="-128"/>
                <a:cs typeface="ＭＳ Ｐゴシック" charset="0"/>
              </a:rPr>
              <a:t> </a:t>
            </a:r>
          </a:p>
          <a:p>
            <a:r>
              <a:rPr lang="en-CA" sz="1200" b="1" kern="1200" dirty="0">
                <a:solidFill>
                  <a:schemeClr val="tx1"/>
                </a:solidFill>
                <a:effectLst/>
                <a:latin typeface="+mn-lt"/>
                <a:ea typeface="MS PGothic" pitchFamily="34" charset="-128"/>
                <a:cs typeface="ＭＳ Ｐゴシック" charset="0"/>
              </a:rPr>
              <a:t>Ask participants: When do you think it would be appropriate to wear Formal Business Attire?</a:t>
            </a:r>
            <a:r>
              <a:rPr lang="en-CA" sz="1200" kern="1200" dirty="0">
                <a:solidFill>
                  <a:schemeClr val="tx1"/>
                </a:solidFill>
                <a:effectLst/>
                <a:latin typeface="+mn-lt"/>
                <a:ea typeface="MS PGothic" pitchFamily="34" charset="-128"/>
                <a:cs typeface="ＭＳ Ｐゴシック" charset="0"/>
              </a:rPr>
              <a:t>  </a:t>
            </a:r>
            <a:r>
              <a:rPr lang="en-CA" sz="1200" b="1" i="0" kern="1200" dirty="0">
                <a:solidFill>
                  <a:schemeClr val="tx1"/>
                </a:solidFill>
                <a:effectLst/>
                <a:latin typeface="+mn-lt"/>
                <a:ea typeface="MS PGothic" pitchFamily="34" charset="-128"/>
                <a:cs typeface="ＭＳ Ｐゴシック" charset="0"/>
              </a:rPr>
              <a:t>[PARTICIPANTS WILL LIKELY SAY THINGS LIKE JOB INTERVIEWS, MEETINGS, ETC.]</a:t>
            </a:r>
            <a:r>
              <a:rPr lang="en-CA" sz="1200" i="0" kern="1200" dirty="0">
                <a:solidFill>
                  <a:schemeClr val="tx1"/>
                </a:solidFill>
                <a:effectLst/>
                <a:latin typeface="+mn-lt"/>
                <a:ea typeface="MS PGothic" pitchFamily="34" charset="-128"/>
                <a:cs typeface="ＭＳ Ｐゴシック" charset="0"/>
              </a:rPr>
              <a:t> </a:t>
            </a:r>
          </a:p>
          <a:p>
            <a:r>
              <a:rPr lang="en-CA" sz="1200" i="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Formal Business Attire is appropriate for any situation in which you want to position yourself as a leader or as an authority figure. It should be worn when the company expects Formal Business Attire, or when you need to match your client’s formality.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8</a:t>
            </a:r>
            <a:endParaRPr lang="en-CA" sz="1200" kern="1200" dirty="0">
              <a:solidFill>
                <a:schemeClr val="tx1"/>
              </a:solidFill>
              <a:effectLst/>
              <a:latin typeface="+mn-lt"/>
              <a:ea typeface="MS PGothic" pitchFamily="34" charset="-128"/>
              <a:cs typeface="ＭＳ Ｐゴシック" charset="0"/>
            </a:endParaRPr>
          </a:p>
          <a:p>
            <a:pPr rtl="0"/>
            <a:endParaRPr lang="en-US" dirty="0"/>
          </a:p>
          <a:p>
            <a:pPr rtl="0"/>
            <a:endParaRPr lang="en-US" dirty="0"/>
          </a:p>
          <a:p>
            <a:pPr rtl="0"/>
            <a:endParaRPr lang="en-US" dirty="0"/>
          </a:p>
          <a:p>
            <a:pPr rtl="0"/>
            <a:endParaRPr lang="en-US"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19</a:t>
            </a:fld>
            <a:endParaRPr lang="en-CA" altLang="en-US"/>
          </a:p>
        </p:txBody>
      </p:sp>
      <p:sp>
        <p:nvSpPr>
          <p:cNvPr id="5" name="Footer Placeholder 4">
            <a:extLst>
              <a:ext uri="{FF2B5EF4-FFF2-40B4-BE49-F238E27FC236}">
                <a16:creationId xmlns:a16="http://schemas.microsoft.com/office/drawing/2014/main" id="{8A68740B-923A-5343-A193-BC7D3E28570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CE2E9744-6764-FD40-9DC0-5A2C7AE07796}"/>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96137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In this program we are going to start by discussing ‘Why image matters”. We’ll start by identifying the basic components of image and break them down. Then we will end this section by talking about the Power of Personal Appearance.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a:t>
            </a:fld>
            <a:endParaRPr lang="en-CA" altLang="en-US"/>
          </a:p>
        </p:txBody>
      </p:sp>
      <p:sp>
        <p:nvSpPr>
          <p:cNvPr id="5" name="Footer Placeholder 4">
            <a:extLst>
              <a:ext uri="{FF2B5EF4-FFF2-40B4-BE49-F238E27FC236}">
                <a16:creationId xmlns:a16="http://schemas.microsoft.com/office/drawing/2014/main" id="{0C3B9F10-9A75-B242-8628-2CFB7A971B3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012116EE-125B-084F-BDE4-03EE296789B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528469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MS PGothic" pitchFamily="34" charset="-128"/>
                <a:cs typeface="ＭＳ Ｐゴシック" charset="0"/>
              </a:rPr>
              <a:t>A few of the positions for which Formal Business Attire may be suitable: </a:t>
            </a:r>
          </a:p>
          <a:p>
            <a:r>
              <a:rPr lang="en-CA" sz="1200" kern="1200" dirty="0">
                <a:solidFill>
                  <a:schemeClr val="tx1"/>
                </a:solidFill>
                <a:effectLst/>
                <a:latin typeface="+mn-lt"/>
                <a:ea typeface="MS PGothic" pitchFamily="34" charset="-128"/>
                <a:cs typeface="ＭＳ Ｐゴシック" charset="0"/>
              </a:rPr>
              <a:t>Executive positions, management, business administration, finance or legal positions.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5- 8</a:t>
            </a:r>
            <a:endParaRPr lang="en-CA" sz="1200" kern="1200" dirty="0">
              <a:solidFill>
                <a:schemeClr val="tx1"/>
              </a:solidFill>
              <a:effectLst/>
              <a:latin typeface="+mn-lt"/>
              <a:ea typeface="MS PGothic" pitchFamily="34" charset="-128"/>
              <a:cs typeface="ＭＳ Ｐゴシック" charset="0"/>
            </a:endParaRPr>
          </a:p>
          <a:p>
            <a:pPr eaLnBrk="1" hangingPunct="1">
              <a:spcBef>
                <a:spcPct val="0"/>
              </a:spcBef>
            </a:pPr>
            <a:endParaRPr lang="id-ID" altLang="en-US" dirty="0"/>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283" indent="-290493" eaLnBrk="0" hangingPunct="0">
              <a:defRPr sz="2400">
                <a:solidFill>
                  <a:schemeClr val="tx1"/>
                </a:solidFill>
                <a:latin typeface="Calibri" pitchFamily="34" charset="0"/>
                <a:ea typeface="MS PGothic" pitchFamily="34" charset="-128"/>
              </a:defRPr>
            </a:lvl2pPr>
            <a:lvl3pPr marL="1161974" indent="-232395" eaLnBrk="0" hangingPunct="0">
              <a:defRPr sz="2400">
                <a:solidFill>
                  <a:schemeClr val="tx1"/>
                </a:solidFill>
                <a:latin typeface="Calibri" pitchFamily="34" charset="0"/>
                <a:ea typeface="MS PGothic" pitchFamily="34" charset="-128"/>
              </a:defRPr>
            </a:lvl3pPr>
            <a:lvl4pPr marL="1626763" indent="-232395" eaLnBrk="0" hangingPunct="0">
              <a:defRPr sz="2400">
                <a:solidFill>
                  <a:schemeClr val="tx1"/>
                </a:solidFill>
                <a:latin typeface="Calibri" pitchFamily="34" charset="0"/>
                <a:ea typeface="MS PGothic" pitchFamily="34" charset="-128"/>
              </a:defRPr>
            </a:lvl4pPr>
            <a:lvl5pPr marL="2091553" indent="-232395" eaLnBrk="0" hangingPunct="0">
              <a:defRPr sz="2400">
                <a:solidFill>
                  <a:schemeClr val="tx1"/>
                </a:solidFill>
                <a:latin typeface="Calibri" pitchFamily="34" charset="0"/>
                <a:ea typeface="MS PGothic" pitchFamily="34" charset="-128"/>
              </a:defRPr>
            </a:lvl5pPr>
            <a:lvl6pPr marL="2556342" indent="-232395" eaLnBrk="0" fontAlgn="base" hangingPunct="0">
              <a:spcBef>
                <a:spcPct val="0"/>
              </a:spcBef>
              <a:spcAft>
                <a:spcPct val="0"/>
              </a:spcAft>
              <a:defRPr sz="2400">
                <a:solidFill>
                  <a:schemeClr val="tx1"/>
                </a:solidFill>
                <a:latin typeface="Calibri" pitchFamily="34" charset="0"/>
                <a:ea typeface="MS PGothic" pitchFamily="34" charset="-128"/>
              </a:defRPr>
            </a:lvl6pPr>
            <a:lvl7pPr marL="3021132" indent="-232395" eaLnBrk="0" fontAlgn="base" hangingPunct="0">
              <a:spcBef>
                <a:spcPct val="0"/>
              </a:spcBef>
              <a:spcAft>
                <a:spcPct val="0"/>
              </a:spcAft>
              <a:defRPr sz="2400">
                <a:solidFill>
                  <a:schemeClr val="tx1"/>
                </a:solidFill>
                <a:latin typeface="Calibri" pitchFamily="34" charset="0"/>
                <a:ea typeface="MS PGothic" pitchFamily="34" charset="-128"/>
              </a:defRPr>
            </a:lvl7pPr>
            <a:lvl8pPr marL="3485921" indent="-232395" eaLnBrk="0" fontAlgn="base" hangingPunct="0">
              <a:spcBef>
                <a:spcPct val="0"/>
              </a:spcBef>
              <a:spcAft>
                <a:spcPct val="0"/>
              </a:spcAft>
              <a:defRPr sz="2400">
                <a:solidFill>
                  <a:schemeClr val="tx1"/>
                </a:solidFill>
                <a:latin typeface="Calibri" pitchFamily="34" charset="0"/>
                <a:ea typeface="MS PGothic" pitchFamily="34" charset="-128"/>
              </a:defRPr>
            </a:lvl8pPr>
            <a:lvl9pPr marL="3950711" indent="-232395"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675DDE4-0F93-4C6D-A2B7-96AE850EB620}" type="slidenum">
              <a:rPr lang="id-ID" altLang="en-US" sz="1200"/>
              <a:pPr eaLnBrk="1" hangingPunct="1"/>
              <a:t>20</a:t>
            </a:fld>
            <a:endParaRPr lang="id-ID" altLang="en-US" sz="1200"/>
          </a:p>
        </p:txBody>
      </p:sp>
      <p:sp>
        <p:nvSpPr>
          <p:cNvPr id="2" name="Footer Placeholder 1">
            <a:extLst>
              <a:ext uri="{FF2B5EF4-FFF2-40B4-BE49-F238E27FC236}">
                <a16:creationId xmlns:a16="http://schemas.microsoft.com/office/drawing/2014/main" id="{2454E4E5-859A-954B-90C8-E6BA61BA561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3" name="Header Placeholder 2">
            <a:extLst>
              <a:ext uri="{FF2B5EF4-FFF2-40B4-BE49-F238E27FC236}">
                <a16:creationId xmlns:a16="http://schemas.microsoft.com/office/drawing/2014/main" id="{417700C0-DB91-5348-8934-460A7237EBD2}"/>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As I mentioned, when no jacket is worn, this is considered Informal Attire. This category consists of one or more layers with predominately untailored details mixed with some tailored design details. Untailored details are less structured. They may have more texture or larger prints and patterns. The key garment detail in this category for a man would be the collar. Men should generally wear slacks with a collared dress shirt.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Although most companies prefer slacks, some companies will allow khaki’s, jeans or corduroy pants as long as they meet professional standards. Occasionally, cargo style pants may be permitted, but when permitted, they are generally part of a company uniform.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r>
              <a:rPr lang="en-CA" sz="1200" i="1" kern="1200" dirty="0">
                <a:solidFill>
                  <a:schemeClr val="tx1"/>
                </a:solidFill>
                <a:effectLst/>
                <a:latin typeface="+mn-lt"/>
                <a:ea typeface="MS PGothic" pitchFamily="34" charset="-128"/>
                <a:cs typeface="ＭＳ Ｐゴシック" charset="0"/>
              </a:rPr>
              <a:t>Dressing to Win in the Workplace: Page 5, 6, 7, 10</a:t>
            </a:r>
            <a:endParaRPr lang="en-CA" sz="1200" kern="1200" dirty="0">
              <a:solidFill>
                <a:schemeClr val="tx1"/>
              </a:solidFill>
              <a:effectLst/>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21</a:t>
            </a:fld>
            <a:endParaRPr lang="en-CA" altLang="en-US"/>
          </a:p>
        </p:txBody>
      </p:sp>
      <p:sp>
        <p:nvSpPr>
          <p:cNvPr id="5" name="Footer Placeholder 4">
            <a:extLst>
              <a:ext uri="{FF2B5EF4-FFF2-40B4-BE49-F238E27FC236}">
                <a16:creationId xmlns:a16="http://schemas.microsoft.com/office/drawing/2014/main" id="{7A73E3E6-7570-7344-8CAD-B0CB7959DB7E}"/>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49B1AE6-821F-974D-AFDA-728F8E9C7D85}"/>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577798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a more relaxed look, some companies may also allow a collared knit shirt or lightweight knit sweater. An example of this is a polo, golf style shirt or a turtleneck.</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Some companies may require a tie for more formality while some may allow you to go without a tie.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A collared shirt may also be worn under a vest or sweater in some informal business environments.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7, 10</a:t>
            </a:r>
            <a:endParaRPr lang="en-CA" sz="1200" kern="1200" dirty="0">
              <a:solidFill>
                <a:schemeClr val="tx1"/>
              </a:solidFill>
              <a:effectLst/>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22</a:t>
            </a:fld>
            <a:endParaRPr lang="en-CA" altLang="en-US"/>
          </a:p>
        </p:txBody>
      </p:sp>
      <p:sp>
        <p:nvSpPr>
          <p:cNvPr id="5" name="Footer Placeholder 4">
            <a:extLst>
              <a:ext uri="{FF2B5EF4-FFF2-40B4-BE49-F238E27FC236}">
                <a16:creationId xmlns:a16="http://schemas.microsoft.com/office/drawing/2014/main" id="{A7D381E9-E3ED-3A4A-9F77-E575EC4C8AC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CA127932-FC39-C848-8103-90D78BDCCC7D}"/>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112042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Women do not need to wear a collar for this category, but they do need to wear something tailored in design on the bottom, such as dress pants, a straight skirt or A-line skirt.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7, 10</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23</a:t>
            </a:fld>
            <a:endParaRPr lang="en-CA" altLang="en-US"/>
          </a:p>
        </p:txBody>
      </p:sp>
      <p:sp>
        <p:nvSpPr>
          <p:cNvPr id="5" name="Footer Placeholder 4">
            <a:extLst>
              <a:ext uri="{FF2B5EF4-FFF2-40B4-BE49-F238E27FC236}">
                <a16:creationId xmlns:a16="http://schemas.microsoft.com/office/drawing/2014/main" id="{F3245740-9F51-1645-944B-41C623F1DBD7}"/>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50349081-F72A-AA46-B8DA-2659EA038CC7}"/>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827340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 short sleeved or sleeveless dress would also fall into the informal category as long as it has some tailored elements and is in an appropriate fabric and style for business.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7, 10</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24</a:t>
            </a:fld>
            <a:endParaRPr lang="en-CA" altLang="en-US"/>
          </a:p>
        </p:txBody>
      </p:sp>
      <p:sp>
        <p:nvSpPr>
          <p:cNvPr id="5" name="Footer Placeholder 4">
            <a:extLst>
              <a:ext uri="{FF2B5EF4-FFF2-40B4-BE49-F238E27FC236}">
                <a16:creationId xmlns:a16="http://schemas.microsoft.com/office/drawing/2014/main" id="{724B825D-6BEF-9346-9F48-98066B253D98}"/>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4A6A467E-E6E9-504C-80AA-8A1DC8C6388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61705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If the perception of the matched business suit is authoritative, formal and persuasive. What visual messages do you think the informal category sends?  [PARTICIPANTS WILL LIKELY SAY THINGS LIKE CASUAL, COMFORTABLE, EASY GOING, FUN, NORMAL, ETC.]</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Informal Attire creates an unofficial, casual appearance. It’s functional, approachable, agreeable, friendly, easy going, comfortable and unstructured.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10</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25</a:t>
            </a:fld>
            <a:endParaRPr lang="en-CA" altLang="en-US"/>
          </a:p>
        </p:txBody>
      </p:sp>
      <p:sp>
        <p:nvSpPr>
          <p:cNvPr id="5" name="Footer Placeholder 4">
            <a:extLst>
              <a:ext uri="{FF2B5EF4-FFF2-40B4-BE49-F238E27FC236}">
                <a16:creationId xmlns:a16="http://schemas.microsoft.com/office/drawing/2014/main" id="{09B75A74-C75D-6141-8A6D-F26D6C9F38F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D6A60EC5-7BB8-414E-AE4A-8A420A577A3E}"/>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222952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Informal Attire is best when your company is informal, it fits your client’s culture, you are attending casual business events, or you are interviewing for an entry level job with a company that has an informal dress policy and you know a tailored jacket is not expected.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Some of the positions for which Informal Attire may be suitable are: Retail, a technician, a contractor, creative industries, communications, service, or trades &amp; food services.</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However, unless this category is part of a uniform or fit’s the company culture, it isn’t the category that will establish you as someone with a high level of authority and impress your employer or potential client.</a:t>
            </a:r>
            <a:r>
              <a:rPr lang="en-CA" sz="1200" b="1" kern="1200" dirty="0">
                <a:solidFill>
                  <a:schemeClr val="tx1"/>
                </a:solidFill>
                <a:effectLst/>
                <a:latin typeface="+mn-lt"/>
                <a:ea typeface="MS PGothic" pitchFamily="34" charset="-128"/>
                <a:cs typeface="ＭＳ Ｐゴシック" charset="0"/>
              </a:rPr>
              <a:t> </a:t>
            </a:r>
            <a:r>
              <a:rPr lang="en-CA" sz="1200" kern="1200" dirty="0">
                <a:solidFill>
                  <a:schemeClr val="tx1"/>
                </a:solidFill>
                <a:effectLst/>
                <a:latin typeface="+mn-lt"/>
                <a:ea typeface="MS PGothic" pitchFamily="34" charset="-128"/>
                <a:cs typeface="ＭＳ Ｐゴシック" charset="0"/>
              </a:rPr>
              <a:t>It would be appropriate to wear for work in a company that has adopted a business casual or informal dress policy and does not require a tailored jacket, or in situations where you want to appear relaxed or task-oriented.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10</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26</a:t>
            </a:fld>
            <a:endParaRPr lang="en-CA" altLang="en-US"/>
          </a:p>
        </p:txBody>
      </p:sp>
      <p:sp>
        <p:nvSpPr>
          <p:cNvPr id="5" name="Footer Placeholder 4">
            <a:extLst>
              <a:ext uri="{FF2B5EF4-FFF2-40B4-BE49-F238E27FC236}">
                <a16:creationId xmlns:a16="http://schemas.microsoft.com/office/drawing/2014/main" id="{C66CF755-ADCE-814C-8DAB-9882C164C67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7357A8D-78DA-1E40-9421-BF0C1C8E8BE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219728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Here again are examples of the three categories in women’s business wear. So, we now know that the most formal category is the matched business suit and the most informal category is a collared top combined with a tailored bottom. But, by taking some of the tailored design details of Formal Business Attire and mixing in some of the untailored details of Informal Attire, we can create a softer and more relaxed formal look. So, we have one category in between, called Semi-formal Business Attire. The key garment for this category is a tailored style jacket. Examples of this are a blazer or sport coat.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9</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27</a:t>
            </a:fld>
            <a:endParaRPr lang="en-CA" altLang="en-US"/>
          </a:p>
        </p:txBody>
      </p:sp>
      <p:sp>
        <p:nvSpPr>
          <p:cNvPr id="5" name="Footer Placeholder 4">
            <a:extLst>
              <a:ext uri="{FF2B5EF4-FFF2-40B4-BE49-F238E27FC236}">
                <a16:creationId xmlns:a16="http://schemas.microsoft.com/office/drawing/2014/main" id="{1BEC1CCD-0ED3-394F-8345-66633AD51B4E}"/>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019B647F-C01A-4C4D-9941-1D629D5D9D2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115243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Here are some examples Semi-formal Business Attire. However, what we are really doing is creating an unmatched business suit by taking the tailored details of the jacket and wearing it with a bottom that is a different colour and/or fabric. The jacket adds straight lines, angular shapes, structure and formality to your business image.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9</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28</a:t>
            </a:fld>
            <a:endParaRPr lang="en-CA" altLang="en-US"/>
          </a:p>
        </p:txBody>
      </p:sp>
      <p:sp>
        <p:nvSpPr>
          <p:cNvPr id="5" name="Footer Placeholder 4">
            <a:extLst>
              <a:ext uri="{FF2B5EF4-FFF2-40B4-BE49-F238E27FC236}">
                <a16:creationId xmlns:a16="http://schemas.microsoft.com/office/drawing/2014/main" id="{5C393BDC-D08A-A84F-AF08-8A14B61FB823}"/>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E27772A8-EAED-5A41-A975-59A1CB76F8DB}"/>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81189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men, the jacket is generally worn with trousers or slacks along with a collared dress shirt and necktie for the most formal look in this category. Some companies may allow men to go without a necktie for a more relaxed look, some companies may also allow a collared knit shirt or sweater, and some companies may even allow an un-collared knit top in a refined fabric as long as a jacket is worn.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9</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29</a:t>
            </a:fld>
            <a:endParaRPr lang="en-CA" altLang="en-US"/>
          </a:p>
        </p:txBody>
      </p:sp>
      <p:sp>
        <p:nvSpPr>
          <p:cNvPr id="5" name="Footer Placeholder 4">
            <a:extLst>
              <a:ext uri="{FF2B5EF4-FFF2-40B4-BE49-F238E27FC236}">
                <a16:creationId xmlns:a16="http://schemas.microsoft.com/office/drawing/2014/main" id="{0A2B0D5A-9CC8-AC49-A49B-AE41C910DB9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23D5FC7A-7A48-1A4B-AED8-928582FCEAC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3541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Next, we are going to talk about the components of professional attire, in other words, what to wear, and when to wear it. We are going to identify the three most globally accepted categories of professional attire. Then, we are going to discuss how to appear more authoritative, credible, approachable, and relaxed. Finally, we will discovery which situations and job titles may be appropriate for each category of business attire.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a:t>
            </a:fld>
            <a:endParaRPr lang="en-CA" altLang="en-US"/>
          </a:p>
        </p:txBody>
      </p:sp>
      <p:sp>
        <p:nvSpPr>
          <p:cNvPr id="5" name="Footer Placeholder 4">
            <a:extLst>
              <a:ext uri="{FF2B5EF4-FFF2-40B4-BE49-F238E27FC236}">
                <a16:creationId xmlns:a16="http://schemas.microsoft.com/office/drawing/2014/main" id="{BAB4A20E-0FC5-6340-9DDC-9ED290B3691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3D6A286A-B5B8-534B-AF03-DFE3267A4F5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951678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Women could wear dress pants or a skirt with tailored details. The shirt, blouse or sweater may be collared or un-collared, as long as it coordinates with the tailored look of the jacket and bottom.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Women may also wear a dress without a jacket if it has long sleeves or ¾ length sleeves, has tailored details and is an appropriate fabric.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9</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30</a:t>
            </a:fld>
            <a:endParaRPr lang="en-CA" altLang="en-US"/>
          </a:p>
        </p:txBody>
      </p:sp>
      <p:sp>
        <p:nvSpPr>
          <p:cNvPr id="5" name="Footer Placeholder 4">
            <a:extLst>
              <a:ext uri="{FF2B5EF4-FFF2-40B4-BE49-F238E27FC236}">
                <a16:creationId xmlns:a16="http://schemas.microsoft.com/office/drawing/2014/main" id="{C063900B-5B72-6549-9AE6-C2348BE6F94C}"/>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C306B6FF-6586-F84B-A905-221A893EE41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186203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Some companies may even allow both men and women to wear dark denim jeans or corduroy pants instead of trousers, slacks, or a skirt with a jacket for dress-down days.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5, 6, 9</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31</a:t>
            </a:fld>
            <a:endParaRPr lang="en-CA" altLang="en-US"/>
          </a:p>
        </p:txBody>
      </p:sp>
      <p:sp>
        <p:nvSpPr>
          <p:cNvPr id="5" name="Footer Placeholder 4">
            <a:extLst>
              <a:ext uri="{FF2B5EF4-FFF2-40B4-BE49-F238E27FC236}">
                <a16:creationId xmlns:a16="http://schemas.microsoft.com/office/drawing/2014/main" id="{DB8ACA90-6F39-3D4C-902E-61CE6E1E5CBE}"/>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A731D676-11B6-5345-94FF-1D4D897C830C}"/>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115996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 semi-formal category is a softly tailored look that is semi-authoritative. It comes across as semi-approachable and polished. It says influential, capable, credible and dependable, but appears more receptive and less formal than a matched business suit.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 you are probably wondering when it is appropriate to wear this category. Well, it is appropriate for situations when you want to be perceived as more relaxed than the formal category, while maintaining a certain level of authority.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What I really like about this category is that it is the most flexible category. It flows between the formal category and the informal category. This category is highest level of business attire used in an informal business environment and also fits nicely in a relaxed formal business environment.</a:t>
            </a:r>
          </a:p>
          <a:p>
            <a:r>
              <a:rPr lang="en-CA" sz="1200" kern="1200" dirty="0">
                <a:solidFill>
                  <a:schemeClr val="tx1"/>
                </a:solidFill>
                <a:effectLst/>
                <a:latin typeface="+mn-lt"/>
                <a:ea typeface="MS PGothic" pitchFamily="34" charset="-128"/>
                <a:cs typeface="ＭＳ Ｐゴシック" charset="0"/>
              </a:rPr>
              <a:t> </a:t>
            </a:r>
          </a:p>
          <a:p>
            <a:r>
              <a:rPr lang="en-CA" sz="1200" b="1" kern="1200" dirty="0">
                <a:solidFill>
                  <a:schemeClr val="tx1"/>
                </a:solidFill>
                <a:effectLst/>
                <a:latin typeface="+mn-lt"/>
                <a:ea typeface="MS PGothic" pitchFamily="34" charset="-128"/>
                <a:cs typeface="ＭＳ Ｐゴシック" charset="0"/>
              </a:rPr>
              <a:t>Interactive Exercise: Discuss career positions for Semi-formal Business Attire.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Ask Participants: What kinds of career positions might be appropriate for the Semi-formal Business Attire category? [OPEN DISCUSSION]</a:t>
            </a:r>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i="1" kern="1200" dirty="0">
                <a:solidFill>
                  <a:schemeClr val="tx1"/>
                </a:solidFill>
                <a:effectLst/>
                <a:latin typeface="+mn-lt"/>
                <a:ea typeface="MS PGothic" pitchFamily="34" charset="-128"/>
                <a:cs typeface="ＭＳ Ｐゴシック" charset="0"/>
              </a:rPr>
              <a:t>Dressing to Win in the Workplace: Page 9</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32</a:t>
            </a:fld>
            <a:endParaRPr lang="en-CA" altLang="en-US"/>
          </a:p>
        </p:txBody>
      </p:sp>
      <p:sp>
        <p:nvSpPr>
          <p:cNvPr id="5" name="Footer Placeholder 4">
            <a:extLst>
              <a:ext uri="{FF2B5EF4-FFF2-40B4-BE49-F238E27FC236}">
                <a16:creationId xmlns:a16="http://schemas.microsoft.com/office/drawing/2014/main" id="{3E2EDCB1-EEE5-D843-BBFD-0DE3FCBB61FC}"/>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F92E481F-04B1-A74F-BE86-2422F059879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081291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Since this category flows between Formal Business Attire and Informal Attire it also has the most flexibility, except in the most formal business environments. A few industries it may be appropriate for are: Communications, marketing, sales, service, retail or hospitality management, reception or customer service.</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 semi-formal category also works well when it fits with your client’s company culture or lifestyle, and when informal attire is expected yet you need to look more authoritative or you are interviewing for a job at a company with an informal dress policy.</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However, if you are ever in a situation where you are not sure what to wear, I would advise you to dress-up a little. It is always better to over-dress than under-dress, especially if you are trying to make a good first impression.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9</a:t>
            </a:r>
            <a:endParaRPr lang="en-CA" sz="1200" kern="1200" dirty="0">
              <a:solidFill>
                <a:schemeClr val="tx1"/>
              </a:solidFill>
              <a:effectLst/>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33</a:t>
            </a:fld>
            <a:endParaRPr lang="en-CA" altLang="en-US"/>
          </a:p>
        </p:txBody>
      </p:sp>
      <p:sp>
        <p:nvSpPr>
          <p:cNvPr id="5" name="Footer Placeholder 4">
            <a:extLst>
              <a:ext uri="{FF2B5EF4-FFF2-40B4-BE49-F238E27FC236}">
                <a16:creationId xmlns:a16="http://schemas.microsoft.com/office/drawing/2014/main" id="{55EA48FB-6777-D844-83BB-ED9563B6968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2E42E109-AEAA-1043-88FE-7DBC63901F0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352897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There are some other things to keep in mind when it comes to personal appearance that can make a huge difference in your professional image and can add or take away from your effectiveness. One of those things is colour.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Everyone has a psychological and physiological response to colour. A psychological response is how we respond to colour based on our upbringing, culture or personal taste. So, an example of a psychological response might be: “My mother made me wear pink every day when I was a little girl and now, I can’t stand pink!”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Physiological responses are a bit different. Colours are made of energy, so it is important to understand that the energy of different colours and how they affect us and the people around us in different ways.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 it’s not only important to dress in appropriate clothing styles for business, but it’s also important to dress in appropriate colours based on the message you want to communicate, and on how you want people to react to you.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i="1" kern="1200" dirty="0">
                <a:solidFill>
                  <a:schemeClr val="tx1"/>
                </a:solidFill>
                <a:effectLst/>
                <a:latin typeface="+mn-lt"/>
                <a:ea typeface="MS PGothic" pitchFamily="34" charset="-128"/>
                <a:cs typeface="ＭＳ Ｐゴシック" charset="0"/>
              </a:rPr>
              <a:t>Dressing to Win in the Workplace: Page 24 - 25</a:t>
            </a:r>
            <a:endParaRPr lang="en-CA" sz="1200" kern="1200" dirty="0">
              <a:solidFill>
                <a:schemeClr val="tx1"/>
              </a:solidFill>
              <a:effectLst/>
              <a:latin typeface="+mn-lt"/>
              <a:ea typeface="MS PGothic" pitchFamily="34" charset="-128"/>
              <a:cs typeface="ＭＳ Ｐゴシック" charset="0"/>
            </a:endParaRPr>
          </a:p>
          <a:p>
            <a:pPr rtl="0"/>
            <a:endParaRPr lang="en-US" b="1"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34</a:t>
            </a:fld>
            <a:endParaRPr lang="en-CA" altLang="en-US"/>
          </a:p>
        </p:txBody>
      </p:sp>
      <p:sp>
        <p:nvSpPr>
          <p:cNvPr id="5" name="Footer Placeholder 4">
            <a:extLst>
              <a:ext uri="{FF2B5EF4-FFF2-40B4-BE49-F238E27FC236}">
                <a16:creationId xmlns:a16="http://schemas.microsoft.com/office/drawing/2014/main" id="{E801D502-3A8F-5242-957A-11A235B772C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0DE2A15F-312A-4649-9920-529445670EDF}"/>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60845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Darker colours, especially dark cool colours, are considered the most formal colours and generally work well for business because they are perceived as the most serious. They communicate authority, maturity, stability and dependability. The darker the shade of any colour, the more reliable you appear.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24 - 25</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35</a:t>
            </a:fld>
            <a:endParaRPr lang="en-CA" altLang="en-US"/>
          </a:p>
        </p:txBody>
      </p:sp>
      <p:sp>
        <p:nvSpPr>
          <p:cNvPr id="5" name="Footer Placeholder 4">
            <a:extLst>
              <a:ext uri="{FF2B5EF4-FFF2-40B4-BE49-F238E27FC236}">
                <a16:creationId xmlns:a16="http://schemas.microsoft.com/office/drawing/2014/main" id="{CFE98C81-EA77-D345-824C-E23C4E30F58F}"/>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2289AA47-5F66-6C40-9058-E5E1F3ED774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679352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However, there are two colours that are considered to be the most effective colours for business: charcoal grey and navy blue. This is because blue conveys trust and grey conveys authority, so when you darken these two colours to navy blue and charcoal grey, they become effective colours for business, especially if you want to be perceived as serious about your work.  </a:t>
            </a:r>
          </a:p>
          <a:p>
            <a:r>
              <a:rPr lang="en-CA" sz="1200" kern="1200" dirty="0">
                <a:solidFill>
                  <a:schemeClr val="tx1"/>
                </a:solidFill>
                <a:effectLst/>
                <a:latin typeface="+mn-lt"/>
                <a:ea typeface="MS PGothic" pitchFamily="34" charset="-128"/>
                <a:cs typeface="ＭＳ Ｐゴシック" charset="0"/>
              </a:rPr>
              <a:t>If you want to appear formal or authoritative, one of the most effective colour combinations for business is a dark matched suit with a light-coloured shirt or blouse. Men should wear a bright coloured tie and women should wear simple accessories and make-up. This works because the eye is drawn to contrast. So, when you wear this colour combination, you are not only perceived as serious, but the eye is drawn to your face, making you appear even more authoritative.</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24 - 25</a:t>
            </a:r>
            <a:endParaRPr lang="en-CA" sz="1200" kern="1200" dirty="0">
              <a:solidFill>
                <a:schemeClr val="tx1"/>
              </a:solidFill>
              <a:effectLst/>
              <a:latin typeface="+mn-lt"/>
              <a:ea typeface="MS PGothic" pitchFamily="34" charset="-128"/>
              <a:cs typeface="ＭＳ Ｐゴシック" charset="0"/>
            </a:endParaRPr>
          </a:p>
          <a:p>
            <a:pPr rtl="0"/>
            <a:endParaRPr lang="en-US"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36</a:t>
            </a:fld>
            <a:endParaRPr lang="en-CA" altLang="en-US"/>
          </a:p>
        </p:txBody>
      </p:sp>
      <p:sp>
        <p:nvSpPr>
          <p:cNvPr id="5" name="Footer Placeholder 4">
            <a:extLst>
              <a:ext uri="{FF2B5EF4-FFF2-40B4-BE49-F238E27FC236}">
                <a16:creationId xmlns:a16="http://schemas.microsoft.com/office/drawing/2014/main" id="{6F6871B2-D2CF-374C-AC03-C2CA353819D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9F96C92-85DE-B44A-96B4-7AD287E181F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463274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How many of you like Black? [MOST WILL LIKELY RAISE THEIR HAND.]</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In my opinion, black is a great colour. It is dramatic, makes us look slimmer, hides our flaws and can be mysterious. However, because black is the darkest colour, it is also the most authoritative colour. So, because it is so authoritative, too much black be intimidating and unapproachable in a business setting.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 I usually recommend to my clients that, if you like black but don’t want to appear overly intense or intimidating, break it up so that you are wearing a black jacket with different coloured bottoms or vice-versa.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Women have a little more flexibility with black, but it is still important to monitor how people respond to you.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24 - 25</a:t>
            </a:r>
            <a:endParaRPr lang="en-CA" sz="1200" kern="1200" dirty="0">
              <a:solidFill>
                <a:schemeClr val="tx1"/>
              </a:solidFill>
              <a:effectLst/>
              <a:latin typeface="+mn-lt"/>
              <a:ea typeface="MS PGothic" pitchFamily="34" charset="-128"/>
              <a:cs typeface="ＭＳ Ｐゴシック" charset="0"/>
            </a:endParaRPr>
          </a:p>
          <a:p>
            <a:pPr rtl="0"/>
            <a:endParaRPr lang="en-US"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37</a:t>
            </a:fld>
            <a:endParaRPr lang="en-CA" altLang="en-US"/>
          </a:p>
        </p:txBody>
      </p:sp>
      <p:sp>
        <p:nvSpPr>
          <p:cNvPr id="5" name="Footer Placeholder 4">
            <a:extLst>
              <a:ext uri="{FF2B5EF4-FFF2-40B4-BE49-F238E27FC236}">
                <a16:creationId xmlns:a16="http://schemas.microsoft.com/office/drawing/2014/main" id="{F60DF04B-BF45-2043-A921-EBCE73C5E4B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F77EA60D-6406-7643-8F9B-1BA5153924C2}"/>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396408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Many of us have worked in situations where we want to be perceived as more approachable yet still credible and effective. Examples of this might be customer service, sales or working on a team project. If you want to come across as a team player, or a little more approachable, yet still credible and dependable, choose medium muted colours and neutrals. Muted colours and neutrals are more approachable than dark colours, yet still appear credible.</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24 - 25</a:t>
            </a:r>
            <a:endParaRPr lang="en-CA" sz="1200" kern="1200" dirty="0">
              <a:solidFill>
                <a:schemeClr val="tx1"/>
              </a:solidFill>
              <a:effectLst/>
              <a:latin typeface="+mn-lt"/>
              <a:ea typeface="MS PGothic" pitchFamily="34" charset="-128"/>
              <a:cs typeface="ＭＳ Ｐゴシック" charset="0"/>
            </a:endParaRPr>
          </a:p>
          <a:p>
            <a:pPr defTabSz="929579"/>
            <a:endParaRPr lang="en-US"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38</a:t>
            </a:fld>
            <a:endParaRPr lang="en-CA" altLang="en-US"/>
          </a:p>
        </p:txBody>
      </p:sp>
      <p:sp>
        <p:nvSpPr>
          <p:cNvPr id="5" name="Footer Placeholder 4">
            <a:extLst>
              <a:ext uri="{FF2B5EF4-FFF2-40B4-BE49-F238E27FC236}">
                <a16:creationId xmlns:a16="http://schemas.microsoft.com/office/drawing/2014/main" id="{ED75498B-F3BE-F343-A169-D5EF0A112D2A}"/>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78C47B48-A883-E645-9AE6-79AC2951A71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937363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Lighter colours and pastels send a message that you care, and they have a calming affect on others. They tend to work well in environments where you need to be perceived as gentle and reassuring. Examples of this are working in health care, with young children or with the elderly. This is particularly effective when worn in lower contrast or monochromatic combinations.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39</a:t>
            </a:fld>
            <a:endParaRPr lang="en-CA" altLang="en-US"/>
          </a:p>
        </p:txBody>
      </p:sp>
      <p:sp>
        <p:nvSpPr>
          <p:cNvPr id="5" name="Footer Placeholder 4">
            <a:extLst>
              <a:ext uri="{FF2B5EF4-FFF2-40B4-BE49-F238E27FC236}">
                <a16:creationId xmlns:a16="http://schemas.microsoft.com/office/drawing/2014/main" id="{265CD5A2-F2F4-1B4E-B12C-CB6887A7309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58AAE1D3-F8CD-8C48-89C8-89981C4CF13F}"/>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625368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We are going to talk about the power of colour, and how to effectively wear it for business. In this section, I will show you the most universally effective business colours. I will also provide suggestions on how and when to wear other colours. </a:t>
            </a: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a:t>
            </a:fld>
            <a:endParaRPr lang="en-CA" altLang="en-US"/>
          </a:p>
        </p:txBody>
      </p:sp>
      <p:sp>
        <p:nvSpPr>
          <p:cNvPr id="5" name="Footer Placeholder 4">
            <a:extLst>
              <a:ext uri="{FF2B5EF4-FFF2-40B4-BE49-F238E27FC236}">
                <a16:creationId xmlns:a16="http://schemas.microsoft.com/office/drawing/2014/main" id="{0282FFDB-7CF3-0548-8F21-37D42177EEE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52D822BA-7C1F-CD4F-92AB-6D2D8AAD58B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357258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Bright colours raise the energy level in a room, blood pressure and brain activity. They grab your attention and keep it. However, because they are such powerful colours, a little goes a long way.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They tend to work best in more progressive work environments unless they are worn as accent colours. I suggest that men in more conservative business environments limit this to a brightly coloured tie. An example of when a bright coloured shirt or blouse would be effective would be if you were working in an informal environment on a team where you are brainstorming or need interaction, such as professional team sports. Another example might be if you are presenting an idea and you want to keep your audience from falling asleep.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Again, women have more flexibility then men. However, for both men and women, extremely bright colours such as florescent colours and metallic colours, with the exception of metal accessories, have no place in the workplace. So, it is most important to remember how others may react to colour and use this to help you achieve your goal.</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24 - 25</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40</a:t>
            </a:fld>
            <a:endParaRPr lang="en-CA" altLang="en-US"/>
          </a:p>
        </p:txBody>
      </p:sp>
      <p:sp>
        <p:nvSpPr>
          <p:cNvPr id="5" name="Footer Placeholder 4">
            <a:extLst>
              <a:ext uri="{FF2B5EF4-FFF2-40B4-BE49-F238E27FC236}">
                <a16:creationId xmlns:a16="http://schemas.microsoft.com/office/drawing/2014/main" id="{1A3FCCA7-5BA1-DE43-8C2F-9429DD4EF32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7E47AE7A-A16D-4645-84B0-B97BE41C8776}"/>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6313928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While on the topic of colour, let’s talk about fabrics, prints and patterns.</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 most effective fabrics, prints, and patterns for business are the same for both men and women. Natural fabrics like wool, cotton and silk, or natural fabrics with a small percentage of synthetic fibres, are considered more professional. Outer garments made of structured, matte fabrics are considered more professional than shiny, flimsy or clingy fabrics.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Solid colours and traditional men’s wear patterns, such as hound’s tooth, herringbone, plaids and tweeds and patterns such as geometric, checks and stripes, are considered more serious in a business setting.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6, 11</a:t>
            </a:r>
            <a:endParaRPr lang="en-CA" sz="1200" kern="1200" dirty="0">
              <a:solidFill>
                <a:schemeClr val="tx1"/>
              </a:solidFill>
              <a:effectLst/>
              <a:latin typeface="+mn-lt"/>
              <a:ea typeface="MS PGothic" pitchFamily="34" charset="-128"/>
              <a:cs typeface="ＭＳ Ｐゴシック" charset="0"/>
            </a:endParaRPr>
          </a:p>
          <a:p>
            <a:pPr rtl="0"/>
            <a:endParaRPr lang="en-US" dirty="0"/>
          </a:p>
          <a:p>
            <a:pPr rtl="0"/>
            <a:endParaRPr lang="en-US" dirty="0"/>
          </a:p>
          <a:p>
            <a:pPr rtl="0"/>
            <a:endParaRPr lang="en-US" dirty="0"/>
          </a:p>
          <a:p>
            <a:pPr rtl="0"/>
            <a:endParaRPr lang="en-US" dirty="0"/>
          </a:p>
          <a:p>
            <a:pPr rtl="0"/>
            <a:endParaRPr lang="en-US" dirty="0"/>
          </a:p>
          <a:p>
            <a:pPr rtl="0"/>
            <a:endParaRPr lang="en-US" dirty="0"/>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41</a:t>
            </a:fld>
            <a:endParaRPr lang="en-CA" altLang="en-US"/>
          </a:p>
        </p:txBody>
      </p:sp>
      <p:sp>
        <p:nvSpPr>
          <p:cNvPr id="5" name="Footer Placeholder 4">
            <a:extLst>
              <a:ext uri="{FF2B5EF4-FFF2-40B4-BE49-F238E27FC236}">
                <a16:creationId xmlns:a16="http://schemas.microsoft.com/office/drawing/2014/main" id="{B2D3C826-2B13-8840-B28A-DF77F4AE8EA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E79AF21A-4151-D543-81FB-6DC79D93920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7915766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Foulards also work well. If you like softer patterns, swirled non-descriptive patterns and paisley work well. Smaller prints and patterns are considered more formal than larger ones.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6, 11</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42</a:t>
            </a:fld>
            <a:endParaRPr lang="en-CA" altLang="en-US"/>
          </a:p>
        </p:txBody>
      </p:sp>
      <p:sp>
        <p:nvSpPr>
          <p:cNvPr id="5" name="Footer Placeholder 4">
            <a:extLst>
              <a:ext uri="{FF2B5EF4-FFF2-40B4-BE49-F238E27FC236}">
                <a16:creationId xmlns:a16="http://schemas.microsoft.com/office/drawing/2014/main" id="{4EB3DD77-FABE-6341-A0E1-471EC565F54E}"/>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20FB728D-CCEC-8645-B96B-ABDE18649F4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709417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Some patterns don’t work as well in the workplace and floral prints are one of them.  Floral prints are generally considered more feminine and less professional. However, if you like floral prints and want to present yourself as more authoritative, I suggest you wear them only in small areas, such as a blouse or a necktie, or wear them only in more informal work environments.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6, 11, 21, 22</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43</a:t>
            </a:fld>
            <a:endParaRPr lang="en-CA" altLang="en-US"/>
          </a:p>
        </p:txBody>
      </p:sp>
      <p:sp>
        <p:nvSpPr>
          <p:cNvPr id="5" name="Footer Placeholder 4">
            <a:extLst>
              <a:ext uri="{FF2B5EF4-FFF2-40B4-BE49-F238E27FC236}">
                <a16:creationId xmlns:a16="http://schemas.microsoft.com/office/drawing/2014/main" id="{9E4A6A50-E41C-184A-A4E2-E8F55B060CA3}"/>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AB121683-AEF9-0E4D-BA99-D7D499CA029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696448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Animal prints say “I want to have fun”. However, because they are considered fun, the wearer may not be taken seriously as a professional.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6, 11, 21, 22</a:t>
            </a:r>
            <a:endParaRPr lang="en-CA" sz="1200" kern="1200" dirty="0">
              <a:solidFill>
                <a:schemeClr val="tx1"/>
              </a:solidFill>
              <a:effectLst/>
              <a:latin typeface="+mn-lt"/>
              <a:ea typeface="MS PGothic" pitchFamily="34" charset="-128"/>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44</a:t>
            </a:fld>
            <a:endParaRPr lang="en-CA" altLang="en-US"/>
          </a:p>
        </p:txBody>
      </p:sp>
      <p:sp>
        <p:nvSpPr>
          <p:cNvPr id="5" name="Footer Placeholder 4">
            <a:extLst>
              <a:ext uri="{FF2B5EF4-FFF2-40B4-BE49-F238E27FC236}">
                <a16:creationId xmlns:a16="http://schemas.microsoft.com/office/drawing/2014/main" id="{748C533A-1EE8-C24E-9077-FF7E1D1BFADC}"/>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411E0640-09EB-AB40-9F6B-12B547E00D82}"/>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575229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It is also important to be careful with novelty prints. We most often see these on men’s garments, such as ties. However, because they are distracting and fun, the wearer may not be taken seriously. So, it’s best to wear the Mickey Mouse or Santa Claus necktie to social occasions rather than to work.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6, 11, 21, 22</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45</a:t>
            </a:fld>
            <a:endParaRPr lang="en-CA" altLang="en-US"/>
          </a:p>
        </p:txBody>
      </p:sp>
      <p:sp>
        <p:nvSpPr>
          <p:cNvPr id="5" name="Footer Placeholder 4">
            <a:extLst>
              <a:ext uri="{FF2B5EF4-FFF2-40B4-BE49-F238E27FC236}">
                <a16:creationId xmlns:a16="http://schemas.microsoft.com/office/drawing/2014/main" id="{89803796-2E92-3546-9E90-5403B42F88D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49C931C-A900-7F4B-A516-243067A1643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922849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So far in this workshop, we have discussed the importance of image and why it matters. We then broke down the components of professional attire and identified what to wear and when. Finally, we talked about the power of colour, fabric, prints and patterns. In this section, we are going to talk about image-makers. Image-makers are the details and finishing touches that can make an ordinary outfit look extraordinary. So, let’s get started. </a:t>
            </a:r>
          </a:p>
          <a:p>
            <a:r>
              <a:rPr lang="en-CA" sz="1200" kern="1200" dirty="0">
                <a:solidFill>
                  <a:schemeClr val="tx1"/>
                </a:solidFill>
                <a:effectLst/>
                <a:latin typeface="+mn-lt"/>
                <a:ea typeface="MS PGothic" pitchFamily="34" charset="-128"/>
                <a:cs typeface="ＭＳ Ｐゴシック" charset="0"/>
              </a:rPr>
              <a: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46</a:t>
            </a:fld>
            <a:endParaRPr lang="en-CA" altLang="en-US"/>
          </a:p>
        </p:txBody>
      </p:sp>
      <p:sp>
        <p:nvSpPr>
          <p:cNvPr id="5" name="Footer Placeholder 4">
            <a:extLst>
              <a:ext uri="{FF2B5EF4-FFF2-40B4-BE49-F238E27FC236}">
                <a16:creationId xmlns:a16="http://schemas.microsoft.com/office/drawing/2014/main" id="{3740E841-E0E8-A440-ADEC-E928E04E3F9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67F9831A-B067-D24C-AFD7-03F2A510819D}"/>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556562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One thing that can make your clothing look more professional is a good fit. How good or how bad a garment looks depends not only on the style, but also on how well it fits.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 let’s talk about fit. Examples of poor fit include clothing that is too small or too tight, which emphasizes your body shape, draws attention to itself, and/or makes you look bigger. Clothing that is too big adds bulk, making you look frumpy.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21, 22</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47</a:t>
            </a:fld>
            <a:endParaRPr lang="en-CA" altLang="en-US"/>
          </a:p>
        </p:txBody>
      </p:sp>
      <p:sp>
        <p:nvSpPr>
          <p:cNvPr id="5" name="Footer Placeholder 4">
            <a:extLst>
              <a:ext uri="{FF2B5EF4-FFF2-40B4-BE49-F238E27FC236}">
                <a16:creationId xmlns:a16="http://schemas.microsoft.com/office/drawing/2014/main" id="{C2953771-05D7-304D-B8CE-7F0FFBA3303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DC18D6DD-6A3C-B64D-BD8A-43E9121AA31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733310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When something fits properly, the vertical seams should align to the shape of the body and the horizontal seams should be parallel to the floor. There should also be no wrinkles or pulling and hemlines and sleeve lengths should be the correct length.</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If clothing doesn’t quite fit, a simple remedy is to have the clothing altered.</a:t>
            </a:r>
            <a:r>
              <a:rPr lang="en-CA" sz="1200" b="1" kern="1200" dirty="0">
                <a:solidFill>
                  <a:schemeClr val="tx1"/>
                </a:solidFill>
                <a:effectLst/>
                <a:latin typeface="+mn-lt"/>
                <a:ea typeface="MS PGothic" pitchFamily="34" charset="-128"/>
                <a:cs typeface="ＭＳ Ｐゴシック" charset="0"/>
              </a:rPr>
              <a:t> </a:t>
            </a:r>
            <a:r>
              <a:rPr lang="en-CA" sz="1200" kern="1200" dirty="0">
                <a:solidFill>
                  <a:schemeClr val="tx1"/>
                </a:solidFill>
                <a:effectLst/>
                <a:latin typeface="+mn-lt"/>
                <a:ea typeface="MS PGothic" pitchFamily="34" charset="-128"/>
                <a:cs typeface="ＭＳ Ｐゴシック" charset="0"/>
              </a:rPr>
              <a:t>It will instantly make you appear more professional and your clothing look more expensive.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To get the right fit, buy your clothing to fit the largest part of your body and then have the other parts altered to fit.</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Some simple alterations include things like: lengthening or shortening hems or sleeves so that they are the right length for your body; taking in side seams on jackets, pants and skirts to give you a slimmer more fitted look; taking in waistbands to remove bulk around the waist; and adding small shoulder pads to help balance the top and bottom for those of us who are pear shaped.</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21, 22</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48</a:t>
            </a:fld>
            <a:endParaRPr lang="en-CA" altLang="en-US"/>
          </a:p>
        </p:txBody>
      </p:sp>
      <p:sp>
        <p:nvSpPr>
          <p:cNvPr id="5" name="Footer Placeholder 4">
            <a:extLst>
              <a:ext uri="{FF2B5EF4-FFF2-40B4-BE49-F238E27FC236}">
                <a16:creationId xmlns:a16="http://schemas.microsoft.com/office/drawing/2014/main" id="{C1E77B06-0459-674B-93DA-5EB8F740856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EBFA42BD-B5E5-1045-89F6-10E49524459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74740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Women, have a little more flexibility than men do when it comes to clothing style and tailoring as long as it fits the body and is in an appropriate style. Business clothing for men doesn’t change as much year-to-year, so a classic tailored look will never go out of fashion. Let’s start by talking about some image-makers and classic tailoring for men.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14 - 18</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49</a:t>
            </a:fld>
            <a:endParaRPr lang="en-CA" altLang="en-US"/>
          </a:p>
        </p:txBody>
      </p:sp>
      <p:sp>
        <p:nvSpPr>
          <p:cNvPr id="5" name="Footer Placeholder 4">
            <a:extLst>
              <a:ext uri="{FF2B5EF4-FFF2-40B4-BE49-F238E27FC236}">
                <a16:creationId xmlns:a16="http://schemas.microsoft.com/office/drawing/2014/main" id="{2871EA4E-794E-1F4B-B306-6ADAEF939EA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CA994ACF-6D9C-7B43-97B4-411E4CE264A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77275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Then we will talk about image makers. Image makers are the details that make you look like a million-bucks in the business world. We are going to talk about the importance of tailoring and how to wear clothing appropriately for a classic professional look. Next, we’re going to cover appropriate accessories for work and how to identify them.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a:t>
            </a:fld>
            <a:endParaRPr lang="en-CA" altLang="en-US"/>
          </a:p>
        </p:txBody>
      </p:sp>
      <p:sp>
        <p:nvSpPr>
          <p:cNvPr id="5" name="Footer Placeholder 4">
            <a:extLst>
              <a:ext uri="{FF2B5EF4-FFF2-40B4-BE49-F238E27FC236}">
                <a16:creationId xmlns:a16="http://schemas.microsoft.com/office/drawing/2014/main" id="{EF319F91-6926-4B45-B42B-7278A5FFF807}"/>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38D747EA-CC6B-F446-B7D5-8DD4A3387CB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2823560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 current fashion trend for men is a slim cut suiting. Traditionally the hemline should cover the man’s seat. The jacket styles we see in todays fashion are a bit shorter than the classic style. However, for a formal or semi-formal business look, you will want to keep the hemline as long as possible. Also, when wearing suit jackets, sport coats, or blazers, the bottom button is always left open.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14 -18</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50</a:t>
            </a:fld>
            <a:endParaRPr lang="en-CA" altLang="en-US"/>
          </a:p>
        </p:txBody>
      </p:sp>
      <p:sp>
        <p:nvSpPr>
          <p:cNvPr id="5" name="Footer Placeholder 4">
            <a:extLst>
              <a:ext uri="{FF2B5EF4-FFF2-40B4-BE49-F238E27FC236}">
                <a16:creationId xmlns:a16="http://schemas.microsoft.com/office/drawing/2014/main" id="{3256C647-1D30-F743-8D3E-7C82F6262D6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1E01781-630C-3448-9A78-A57DE0C8A736}"/>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781676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 jacket sleeve length should end at the wrist bone, at the break of your wrist. It should be at a length that leaves ¼ to ½ inch of shirt cuff to show.</a:t>
            </a:r>
          </a:p>
          <a:p>
            <a:r>
              <a:rPr lang="en-CA" sz="1200" kern="1200" dirty="0">
                <a:solidFill>
                  <a:schemeClr val="tx1"/>
                </a:solidFill>
                <a:effectLst/>
                <a:latin typeface="+mn-lt"/>
                <a:ea typeface="MS PGothic" pitchFamily="34" charset="-128"/>
                <a:cs typeface="ＭＳ Ｐゴシック" charset="0"/>
              </a:rPr>
              <a: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14 -18</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51</a:t>
            </a:fld>
            <a:endParaRPr lang="en-CA" altLang="en-US"/>
          </a:p>
        </p:txBody>
      </p:sp>
      <p:sp>
        <p:nvSpPr>
          <p:cNvPr id="5" name="Footer Placeholder 4">
            <a:extLst>
              <a:ext uri="{FF2B5EF4-FFF2-40B4-BE49-F238E27FC236}">
                <a16:creationId xmlns:a16="http://schemas.microsoft.com/office/drawing/2014/main" id="{BCCF012E-A302-1947-8BD5-4B4668102BA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0EB8C637-4624-6B47-8498-DCEA54A113BB}"/>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6657635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When wearing classically styled trousers, the legs should fall in a straight line to the top of the heel with a slight break in front. The pant legs we see in men’s fashion today are quite narrow, but narrow pant legs should still be worn as long as possible without looking sloppy.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 waistband is worn at the waist, which for men is usually close to or just above the navel. The only exception to this is jeans, which, depending on the fashion trend, are sometimes worn slightly lower on the hips.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14 -18</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52</a:t>
            </a:fld>
            <a:endParaRPr lang="en-CA" altLang="en-US"/>
          </a:p>
        </p:txBody>
      </p:sp>
      <p:sp>
        <p:nvSpPr>
          <p:cNvPr id="5" name="Footer Placeholder 4">
            <a:extLst>
              <a:ext uri="{FF2B5EF4-FFF2-40B4-BE49-F238E27FC236}">
                <a16:creationId xmlns:a16="http://schemas.microsoft.com/office/drawing/2014/main" id="{BAAA9EE5-4E1D-6041-91E3-D25CE34D846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99157457-7984-1047-B28C-4B5F969FB232}"/>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4030504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 highest quality dress shirts are made of 100% cotton with a high thread count. This provides the best look and feel. If you travel often, you may prefer cotton shirts with a small percentage of polyester or Lycra, which help make the shirt more wrinkle resistant. Some men like to wear an undershirt for a smoother look.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14 -18</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53</a:t>
            </a:fld>
            <a:endParaRPr lang="en-CA" altLang="en-US"/>
          </a:p>
        </p:txBody>
      </p:sp>
      <p:sp>
        <p:nvSpPr>
          <p:cNvPr id="5" name="Footer Placeholder 4">
            <a:extLst>
              <a:ext uri="{FF2B5EF4-FFF2-40B4-BE49-F238E27FC236}">
                <a16:creationId xmlns:a16="http://schemas.microsoft.com/office/drawing/2014/main" id="{3AEA5A56-BCF1-D746-934C-00C20F8B7BC3}"/>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E2339EC1-262E-1847-807E-E6BF7366EAB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0719857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Your shirt cuff should fit the wrist and your shirt collar should fit the neck with enough room for two fingers to fit into the collar.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14 -18</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54</a:t>
            </a:fld>
            <a:endParaRPr lang="en-CA" altLang="en-US"/>
          </a:p>
        </p:txBody>
      </p:sp>
      <p:sp>
        <p:nvSpPr>
          <p:cNvPr id="5" name="Footer Placeholder 4">
            <a:extLst>
              <a:ext uri="{FF2B5EF4-FFF2-40B4-BE49-F238E27FC236}">
                <a16:creationId xmlns:a16="http://schemas.microsoft.com/office/drawing/2014/main" id="{AB9F1221-1634-7F4D-B924-6CAAC2696044}"/>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50D8E4BE-E072-7D4F-87C1-BA9B50215606}"/>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910515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When dressing for work, the old saying ‘less is more’ is generally true. However, when it comes to accessories, ‘none’ looks boring. Like icing on a cake, accessories add personality, visual interest and pizzazz to any outfit.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Accessories come in many forms. Some examples of accessories include: shoes, handbags, jewelry, belts, scarves, neckties, glasses, pocket squares and hosiery. Grooming, which we will be talking about later in this workshop, is also a way to accessorize and finish your look.</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Changing your accessories can instantly change the mood of an outfit. The correct accessory can change your look from casual to dressy, daytime to evening, or serious to fun. Because of this, it is important choose your work accessories carefully. So, let’s talk about accessories that work for work.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i="1" kern="1200" dirty="0">
                <a:solidFill>
                  <a:schemeClr val="tx1"/>
                </a:solidFill>
                <a:effectLst/>
                <a:latin typeface="+mn-lt"/>
                <a:ea typeface="MS PGothic" pitchFamily="34" charset="-128"/>
                <a:cs typeface="ＭＳ Ｐゴシック" charset="0"/>
              </a:rPr>
              <a:t>Dressing to Win in the Workplace: Page 12, 15, 16</a:t>
            </a:r>
            <a:endParaRPr lang="en-CA" sz="1200" kern="1200" dirty="0">
              <a:solidFill>
                <a:schemeClr val="tx1"/>
              </a:solidFill>
              <a:effectLst/>
              <a:latin typeface="+mn-lt"/>
              <a:ea typeface="MS PGothic" pitchFamily="34" charset="-128"/>
              <a:cs typeface="ＭＳ Ｐゴシック" charset="0"/>
            </a:endParaRPr>
          </a:p>
          <a:p>
            <a:pPr rtl="0"/>
            <a:endParaRPr lang="en-US" sz="1200" b="1"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55</a:t>
            </a:fld>
            <a:endParaRPr lang="en-CA" altLang="en-US"/>
          </a:p>
        </p:txBody>
      </p:sp>
      <p:sp>
        <p:nvSpPr>
          <p:cNvPr id="5" name="Footer Placeholder 4">
            <a:extLst>
              <a:ext uri="{FF2B5EF4-FFF2-40B4-BE49-F238E27FC236}">
                <a16:creationId xmlns:a16="http://schemas.microsoft.com/office/drawing/2014/main" id="{86E87346-41FA-EA4E-8B52-1F1B4057257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CC22941-9CBF-4C4F-A299-A6DBACD41C5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078083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men, the necktie is one of the most important accessories for a tailored look, both inside and outside of the office. It adds interest and colour to an outfit. In addition, the vertical lines draw attention to the face and can have a slimming effect on the body. </a:t>
            </a:r>
          </a:p>
          <a:p>
            <a:r>
              <a:rPr lang="en-CA" sz="1200" kern="1200" dirty="0">
                <a:solidFill>
                  <a:schemeClr val="tx1"/>
                </a:solidFill>
                <a:effectLst/>
                <a:latin typeface="+mn-lt"/>
                <a:ea typeface="MS PGothic" pitchFamily="34" charset="-128"/>
                <a:cs typeface="ＭＳ Ｐゴシック" charset="0"/>
              </a:rPr>
              <a:t> </a:t>
            </a:r>
          </a:p>
          <a:p>
            <a:r>
              <a:rPr lang="en-CA" sz="1200" b="0" kern="1200" dirty="0">
                <a:solidFill>
                  <a:schemeClr val="tx1"/>
                </a:solidFill>
                <a:effectLst/>
                <a:latin typeface="+mn-lt"/>
                <a:ea typeface="MS PGothic" pitchFamily="34" charset="-128"/>
                <a:cs typeface="ＭＳ Ｐゴシック" charset="0"/>
              </a:rPr>
              <a:t>The size of the knot </a:t>
            </a:r>
            <a:r>
              <a:rPr lang="en-CA" sz="1200" kern="1200" dirty="0">
                <a:solidFill>
                  <a:schemeClr val="tx1"/>
                </a:solidFill>
                <a:effectLst/>
                <a:latin typeface="+mn-lt"/>
                <a:ea typeface="MS PGothic" pitchFamily="34" charset="-128"/>
                <a:cs typeface="ＭＳ Ｐゴシック" charset="0"/>
              </a:rPr>
              <a:t>should be in scale with and chosen based on the width of the tie, the size of the lapel, the size of the shirt collar and the man’s bone structure. Match small-with-small, medium-with-medium, large-with-large.</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56</a:t>
            </a:fld>
            <a:endParaRPr lang="en-CA" altLang="en-US"/>
          </a:p>
        </p:txBody>
      </p:sp>
      <p:sp>
        <p:nvSpPr>
          <p:cNvPr id="5" name="Footer Placeholder 4">
            <a:extLst>
              <a:ext uri="{FF2B5EF4-FFF2-40B4-BE49-F238E27FC236}">
                <a16:creationId xmlns:a16="http://schemas.microsoft.com/office/drawing/2014/main" id="{EC98595C-21C8-5247-92DE-B359CE0E44A7}"/>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A5BFFC48-C242-184F-BA4C-851F2690574C}"/>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529308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Always coordinate your tie with the colours on your shirt, jacket or both. For a more formal look, the best fabric for ties is silk. Silk appears more luxurious and drapes well. As you can see, the necktie length should end at the center of the belt buckle. Above the belt is too short. Below the belt draws attention, well, below the belt.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57</a:t>
            </a:fld>
            <a:endParaRPr lang="en-CA" altLang="en-US"/>
          </a:p>
        </p:txBody>
      </p:sp>
      <p:sp>
        <p:nvSpPr>
          <p:cNvPr id="5" name="Footer Placeholder 4">
            <a:extLst>
              <a:ext uri="{FF2B5EF4-FFF2-40B4-BE49-F238E27FC236}">
                <a16:creationId xmlns:a16="http://schemas.microsoft.com/office/drawing/2014/main" id="{0C2402E9-5856-3D4E-AB5F-9A5795124748}"/>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92035FD3-A96B-F64C-B9B4-893B8CC5C35F}"/>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8558171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Here is a short video that demonstrates how to tie a 4-in-Hand tie knot. </a:t>
            </a:r>
            <a:r>
              <a:rPr lang="en-CA" sz="1200" i="0" kern="1200" dirty="0">
                <a:solidFill>
                  <a:schemeClr val="tx1"/>
                </a:solidFill>
                <a:effectLst/>
                <a:latin typeface="+mn-lt"/>
                <a:ea typeface="MS PGothic" pitchFamily="34" charset="-128"/>
                <a:cs typeface="ＭＳ Ｐゴシック" charset="0"/>
              </a:rPr>
              <a:t>[</a:t>
            </a:r>
            <a:r>
              <a:rPr lang="en-CA" sz="1200" b="1" i="0" kern="1200" dirty="0">
                <a:solidFill>
                  <a:schemeClr val="tx1"/>
                </a:solidFill>
                <a:effectLst/>
                <a:latin typeface="+mn-lt"/>
                <a:ea typeface="MS PGothic" pitchFamily="34" charset="-128"/>
                <a:cs typeface="ＭＳ Ｐゴシック" charset="0"/>
              </a:rPr>
              <a:t>VIDEO 2 MINUTES. OPTIONAL]</a:t>
            </a:r>
            <a:endParaRPr lang="en-CA" sz="1200" i="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58</a:t>
            </a:fld>
            <a:endParaRPr lang="en-CA" altLang="en-US"/>
          </a:p>
        </p:txBody>
      </p:sp>
      <p:sp>
        <p:nvSpPr>
          <p:cNvPr id="5" name="Footer Placeholder 4">
            <a:extLst>
              <a:ext uri="{FF2B5EF4-FFF2-40B4-BE49-F238E27FC236}">
                <a16:creationId xmlns:a16="http://schemas.microsoft.com/office/drawing/2014/main" id="{97BC532B-69BF-8A40-9B13-F9C852ACBEC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B809C7EC-0887-C245-837D-FC26AC4ADE8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3261287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Here is a short video that demonstrates how to tie a Half-Windsor tie knot. </a:t>
            </a:r>
            <a:r>
              <a:rPr lang="en-CA" sz="1200" i="0" kern="1200" dirty="0">
                <a:solidFill>
                  <a:schemeClr val="tx1"/>
                </a:solidFill>
                <a:effectLst/>
                <a:latin typeface="+mn-lt"/>
                <a:ea typeface="MS PGothic" pitchFamily="34" charset="-128"/>
                <a:cs typeface="ＭＳ Ｐゴシック" charset="0"/>
              </a:rPr>
              <a:t>[</a:t>
            </a:r>
            <a:r>
              <a:rPr lang="en-CA" sz="1200" b="1" i="0" kern="1200" dirty="0">
                <a:solidFill>
                  <a:schemeClr val="tx1"/>
                </a:solidFill>
                <a:effectLst/>
                <a:latin typeface="+mn-lt"/>
                <a:ea typeface="MS PGothic" pitchFamily="34" charset="-128"/>
                <a:cs typeface="ＭＳ Ｐゴシック" charset="0"/>
              </a:rPr>
              <a:t>VIDEO 2:15 MINUTES. OPTIONAL]</a:t>
            </a:r>
            <a:endParaRPr lang="en-CA" sz="1200" i="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59</a:t>
            </a:fld>
            <a:endParaRPr lang="en-CA" altLang="en-US"/>
          </a:p>
        </p:txBody>
      </p:sp>
      <p:sp>
        <p:nvSpPr>
          <p:cNvPr id="5" name="Footer Placeholder 4">
            <a:extLst>
              <a:ext uri="{FF2B5EF4-FFF2-40B4-BE49-F238E27FC236}">
                <a16:creationId xmlns:a16="http://schemas.microsoft.com/office/drawing/2014/main" id="{C516C0DF-71CC-384E-8950-7D71DB3CCC0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30804DAF-91D8-E548-854D-30AC869B286D}"/>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40359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Then we will finish off image breakers. Image breakers are those costly mistakes that people make when dressing for work. I will show you how to avoid them.  We will also talk about the importance of grooming, and hygiene, and how to get it right. So, let’s get started.</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a:t>
            </a:fld>
            <a:endParaRPr lang="en-CA" altLang="en-US"/>
          </a:p>
        </p:txBody>
      </p:sp>
      <p:sp>
        <p:nvSpPr>
          <p:cNvPr id="5" name="Footer Placeholder 4">
            <a:extLst>
              <a:ext uri="{FF2B5EF4-FFF2-40B4-BE49-F238E27FC236}">
                <a16:creationId xmlns:a16="http://schemas.microsoft.com/office/drawing/2014/main" id="{9D0E719A-F3DB-9041-BF9C-46AA591E536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8515D331-2880-C745-9407-3E45F097C16E}"/>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955732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Here is a short video that demonstrates how to tie a Full Windsor tie knot. </a:t>
            </a:r>
            <a:r>
              <a:rPr lang="en-US" i="0" dirty="0"/>
              <a:t>[</a:t>
            </a:r>
            <a:r>
              <a:rPr lang="en-US" b="1" i="0" dirty="0"/>
              <a:t>VIDEO 2:12 MINUTES. OPTIONAL]</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60</a:t>
            </a:fld>
            <a:endParaRPr lang="en-CA" altLang="en-US"/>
          </a:p>
        </p:txBody>
      </p:sp>
      <p:sp>
        <p:nvSpPr>
          <p:cNvPr id="5" name="Footer Placeholder 4">
            <a:extLst>
              <a:ext uri="{FF2B5EF4-FFF2-40B4-BE49-F238E27FC236}">
                <a16:creationId xmlns:a16="http://schemas.microsoft.com/office/drawing/2014/main" id="{93CBF173-6FC8-0041-A5EB-807A32B53CE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F0A0F44F-BB62-5741-80FB-6B1BA17642B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4258577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a professional look, men should always wear socks to work, and they</a:t>
            </a:r>
            <a:r>
              <a:rPr lang="en-CA" sz="1200" b="1" kern="1200" dirty="0">
                <a:solidFill>
                  <a:schemeClr val="tx1"/>
                </a:solidFill>
                <a:effectLst/>
                <a:latin typeface="+mn-lt"/>
                <a:ea typeface="MS PGothic" pitchFamily="34" charset="-128"/>
                <a:cs typeface="ＭＳ Ｐゴシック" charset="0"/>
              </a:rPr>
              <a:t> </a:t>
            </a:r>
            <a:r>
              <a:rPr lang="en-CA" sz="1200" kern="1200" dirty="0">
                <a:solidFill>
                  <a:schemeClr val="tx1"/>
                </a:solidFill>
                <a:effectLst/>
                <a:latin typeface="+mn-lt"/>
                <a:ea typeface="MS PGothic" pitchFamily="34" charset="-128"/>
                <a:cs typeface="ＭＳ Ｐゴシック" charset="0"/>
              </a:rPr>
              <a:t>should be long enough to cover the shins when sitting so that no skin is showing.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When choosing your socks, think about what you will be wearing with them. The general rule is, the thinner the sock, the more formal the sock. When worn with suits and slacks, socks should be fairly thin. Thicker socks are more casual and not generally appropriate for business wear. Sport socks are generally not worn to work unless they are part of a uniform.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For a classic professional look, men’s socks in neutral tones that blend with your hemline are best. And, unless you’re a ‘Rock Star’, white socks should never be worn with dark pants and shoes.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15</a:t>
            </a:r>
            <a:endParaRPr lang="en-CA" sz="1200" kern="1200" dirty="0">
              <a:solidFill>
                <a:schemeClr val="tx1"/>
              </a:solidFill>
              <a:effectLst/>
              <a:latin typeface="+mn-lt"/>
              <a:ea typeface="MS PGothic" pitchFamily="34" charset="-128"/>
              <a:cs typeface="ＭＳ Ｐゴシック" charset="0"/>
            </a:endParaRP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61</a:t>
            </a:fld>
            <a:endParaRPr lang="en-CA" altLang="en-US"/>
          </a:p>
        </p:txBody>
      </p:sp>
      <p:sp>
        <p:nvSpPr>
          <p:cNvPr id="5" name="Footer Placeholder 4">
            <a:extLst>
              <a:ext uri="{FF2B5EF4-FFF2-40B4-BE49-F238E27FC236}">
                <a16:creationId xmlns:a16="http://schemas.microsoft.com/office/drawing/2014/main" id="{D12C5762-34EA-704A-9252-4112828C0D7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59993E7E-2162-A448-9973-14A5FDE0EADC}"/>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1415801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women, the key is to not try to be a fashion statement. Hosiery worn for work should never be distracting and should always worn with Formal Business Attire unless the company has approved no-hosiery.  In hot climates or in summer weather, hosiery may be optional in some industries. But, if hosiery isn’t worn, the legs and feet must be groomed.</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When hosiery is worn, skin or neutral tones that blend with your hemline look the most professional. Lightweight, sheer hosiery is considered more formal than opaque hosiery, although some companies do permit darker tones, heavier weights and opaque hosiery in the winter months or when worn with pants. When in doubt, check the company policy.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62</a:t>
            </a:fld>
            <a:endParaRPr lang="en-CA" altLang="en-US"/>
          </a:p>
        </p:txBody>
      </p:sp>
      <p:sp>
        <p:nvSpPr>
          <p:cNvPr id="5" name="Footer Placeholder 4">
            <a:extLst>
              <a:ext uri="{FF2B5EF4-FFF2-40B4-BE49-F238E27FC236}">
                <a16:creationId xmlns:a16="http://schemas.microsoft.com/office/drawing/2014/main" id="{FF64A4A8-0A84-8843-9A31-07AE7C948BEE}"/>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031D84F-C075-1B4A-9860-2A793D7A0C35}"/>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1510508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What about shoes? Let’s look at examples of shoes.</a:t>
            </a:r>
            <a:r>
              <a:rPr lang="en-CA" sz="1200" kern="1200" dirty="0">
                <a:solidFill>
                  <a:schemeClr val="tx1"/>
                </a:solidFill>
                <a:effectLst/>
                <a:latin typeface="+mn-lt"/>
                <a:ea typeface="MS PGothic" pitchFamily="34" charset="-128"/>
                <a:cs typeface="ＭＳ Ｐゴシック" charset="0"/>
              </a:rPr>
              <a:t> </a:t>
            </a:r>
            <a:r>
              <a:rPr lang="en-CA" sz="1200" b="1" kern="1200" dirty="0">
                <a:solidFill>
                  <a:schemeClr val="tx1"/>
                </a:solidFill>
                <a:effectLst/>
                <a:latin typeface="+mn-lt"/>
                <a:ea typeface="MS PGothic" pitchFamily="34" charset="-128"/>
                <a:cs typeface="ＭＳ Ｐゴシック" charset="0"/>
              </a:rPr>
              <a:t>I have three examples of shoes on the screen. Which pair would you say are the most appropriate for work? [COMPARE AND DISCUSS SHOE EXAMPLES] What kinds of shoes create a professional tailored look? [OPEN DISCUSSION]</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 best shoes for work for both men and women are updated classic styles made of quality leather or suede, with thin soles and neutral colours in the same tone or darker than your hemline.</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15</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63</a:t>
            </a:fld>
            <a:endParaRPr lang="en-CA" altLang="en-US"/>
          </a:p>
        </p:txBody>
      </p:sp>
      <p:sp>
        <p:nvSpPr>
          <p:cNvPr id="5" name="Footer Placeholder 4">
            <a:extLst>
              <a:ext uri="{FF2B5EF4-FFF2-40B4-BE49-F238E27FC236}">
                <a16:creationId xmlns:a16="http://schemas.microsoft.com/office/drawing/2014/main" id="{F38694EE-2D47-DC4B-A98B-B80799BCFF0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56C67169-20CD-EE41-9C28-02506992014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1204478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When it comes to any accessory or clothing piece, if it is something that you purchased for another activity, such as the beach, a night-club, to climb a mountain, ride a horse or go to the gym, it should be used for that activity and not be worn for work.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15, 21, 22</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64</a:t>
            </a:fld>
            <a:endParaRPr lang="en-CA" altLang="en-US"/>
          </a:p>
        </p:txBody>
      </p:sp>
      <p:sp>
        <p:nvSpPr>
          <p:cNvPr id="5" name="Footer Placeholder 4">
            <a:extLst>
              <a:ext uri="{FF2B5EF4-FFF2-40B4-BE49-F238E27FC236}">
                <a16:creationId xmlns:a16="http://schemas.microsoft.com/office/drawing/2014/main" id="{8578FA78-FA36-8A48-BF3B-E5D339E8F51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602D361A-0B58-5544-8715-3521BB3BEC21}"/>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6881749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At work, men’s shoes should be up-to-date classic styles with thinner soles for a more formal look. They may be lace-up or slip-on styles.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15, 21</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65</a:t>
            </a:fld>
            <a:endParaRPr lang="en-CA" altLang="en-US"/>
          </a:p>
        </p:txBody>
      </p:sp>
      <p:sp>
        <p:nvSpPr>
          <p:cNvPr id="5" name="Footer Placeholder 4">
            <a:extLst>
              <a:ext uri="{FF2B5EF4-FFF2-40B4-BE49-F238E27FC236}">
                <a16:creationId xmlns:a16="http://schemas.microsoft.com/office/drawing/2014/main" id="{33794300-72C3-1F4B-9756-969AAB737A5A}"/>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51FA9FA-4A07-FF4F-A891-6D9CA93B980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7296568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These are a few more examples of women’s footwear that would be appropriate for the workplace. For women, pumps are considered to be the most professional and formal for work.</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21, 22</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66</a:t>
            </a:fld>
            <a:endParaRPr lang="en-CA" altLang="en-US"/>
          </a:p>
        </p:txBody>
      </p:sp>
      <p:sp>
        <p:nvSpPr>
          <p:cNvPr id="5" name="Footer Placeholder 4">
            <a:extLst>
              <a:ext uri="{FF2B5EF4-FFF2-40B4-BE49-F238E27FC236}">
                <a16:creationId xmlns:a16="http://schemas.microsoft.com/office/drawing/2014/main" id="{6F256CA5-7D42-B143-8451-500CAE5FC3E7}"/>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DAD48050-3CD8-3045-95D7-0F0617F3261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6982599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Closed-toe and closed-heel shoes are considered more formal. Check company policies regarding open-toed shoes, sling-backs and backless styles such as mules. The same goes for dress boots.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67</a:t>
            </a:fld>
            <a:endParaRPr lang="en-CA" altLang="en-US"/>
          </a:p>
        </p:txBody>
      </p:sp>
      <p:sp>
        <p:nvSpPr>
          <p:cNvPr id="5" name="Footer Placeholder 4">
            <a:extLst>
              <a:ext uri="{FF2B5EF4-FFF2-40B4-BE49-F238E27FC236}">
                <a16:creationId xmlns:a16="http://schemas.microsoft.com/office/drawing/2014/main" id="{78CC9E3C-AD92-5147-B521-A089BACCB35F}"/>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357BA885-DA4E-EE4F-97B8-2ACE6736008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7744570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Dress boots are considered more informal and may or may not be permitted in a formal work environment. Some companies allow them, and others don’t. Men’s Beatle boots and other dress style boots also may or may not be allowed in the workplace depending on company policy. I suggest not wearing them for a job interview unless you know for sure that they are approved by the company dress policy.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15</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68</a:t>
            </a:fld>
            <a:endParaRPr lang="en-CA" altLang="en-US"/>
          </a:p>
        </p:txBody>
      </p:sp>
      <p:sp>
        <p:nvSpPr>
          <p:cNvPr id="5" name="Footer Placeholder 4">
            <a:extLst>
              <a:ext uri="{FF2B5EF4-FFF2-40B4-BE49-F238E27FC236}">
                <a16:creationId xmlns:a16="http://schemas.microsoft.com/office/drawing/2014/main" id="{4089DE27-3179-EF46-837C-99546B67E3F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5FF7F5FD-CD6A-104B-A9A8-46442AD2E837}"/>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0539632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Again, when it comes to anything you wear for work, avoid extremes, dramatic details or anything that distracts from the message you are trying to convey.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Men’s jewellery and accessories should be simple and classic in design. Jewellery should be kept to only classic pieces, such as rings, watches and tie clips. Metals should match metals, leathers should match leathers. For example: belt leather should match shoe leather and belt buckles should match the watch metal.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15, 16</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69</a:t>
            </a:fld>
            <a:endParaRPr lang="en-CA" altLang="en-US"/>
          </a:p>
        </p:txBody>
      </p:sp>
      <p:sp>
        <p:nvSpPr>
          <p:cNvPr id="5" name="Footer Placeholder 4">
            <a:extLst>
              <a:ext uri="{FF2B5EF4-FFF2-40B4-BE49-F238E27FC236}">
                <a16:creationId xmlns:a16="http://schemas.microsoft.com/office/drawing/2014/main" id="{7AF4C728-070F-3D48-B4D9-FFA9526304A8}"/>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8B2A545-329E-6647-9EA4-7C1C1F4E162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247894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When you hear the word ‘image,’ what does it mean to you? [DISCUSS THE DEFINITION OF THE WORD ‘IMAGE’].</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The dictionary definition for image is “The concept of someone or something that is held by the public.” So, image is the overall impression that others have of you. Many different things contribute to your image, such as verbal communication, non-verbal communication, and visual communication. Verbal communications consists of the words you use and how you use them.  Non-verbal communication comprises your body language and how you carry yourself. Finally, visual communication is your personal appearance, your grooming, what you wear and how you wear it. So, today we are going to be discussing the topic of visual communication. </a:t>
            </a: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Ask participants: I want you to think about a time when you saw a businessperson who looked very important. You had no idea who they were, but something about them made you think they were an important person. Thinking back, what was the first thing that stood out to you about that person that impressed you and made you believe they were important? [Open Discussion.]</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If your thinking it was their personal appearance and how they were dressed, you are not alone. </a:t>
            </a:r>
          </a:p>
          <a:p>
            <a:r>
              <a:rPr lang="en-CA" sz="1200" kern="1200" dirty="0">
                <a:solidFill>
                  <a:schemeClr val="tx1"/>
                </a:solidFill>
                <a:effectLst/>
                <a:latin typeface="+mn-lt"/>
                <a:ea typeface="MS PGothic" pitchFamily="34" charset="-128"/>
                <a:cs typeface="ＭＳ Ｐゴシック" charset="0"/>
              </a:rPr>
              <a:t>When we meet someone for the first time, our first impression is usually based on what we see. It has been suggested that how we appear accounts for about 55% of the impressions that we make about people. </a:t>
            </a:r>
          </a:p>
          <a:p>
            <a:r>
              <a:rPr lang="en-CA" sz="1200" i="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i="1" kern="1200" dirty="0">
                <a:solidFill>
                  <a:schemeClr val="tx1"/>
                </a:solidFill>
                <a:effectLst/>
                <a:latin typeface="+mn-lt"/>
                <a:ea typeface="MS PGothic" pitchFamily="34" charset="-128"/>
                <a:cs typeface="ＭＳ Ｐゴシック" charset="0"/>
              </a:rPr>
              <a:t>Dressing to Win in the Workplace: Page 4</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a:t>
            </a:fld>
            <a:endParaRPr lang="en-CA" altLang="en-US"/>
          </a:p>
        </p:txBody>
      </p:sp>
      <p:sp>
        <p:nvSpPr>
          <p:cNvPr id="5" name="Footer Placeholder 4">
            <a:extLst>
              <a:ext uri="{FF2B5EF4-FFF2-40B4-BE49-F238E27FC236}">
                <a16:creationId xmlns:a16="http://schemas.microsoft.com/office/drawing/2014/main" id="{D8A48BEB-958A-7F49-9FBD-63E2B4166BD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58E93C0D-B818-024D-9E2A-DEB996146B9C}"/>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7865245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women, jewellery should be understated and coordinate with a classic business attire look. Small simple jewellery styles are considered more formal.</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Stick with jewellery made of metals, pearls, precious stones. These can be real or faux, as long as they appear real. Classic bead designs may also be worn. Keep ornate pieces and glamour pieces for social activities unless you are working in the fashion industry.</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13</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70</a:t>
            </a:fld>
            <a:endParaRPr lang="en-CA" altLang="en-US"/>
          </a:p>
        </p:txBody>
      </p:sp>
      <p:sp>
        <p:nvSpPr>
          <p:cNvPr id="5" name="Footer Placeholder 4">
            <a:extLst>
              <a:ext uri="{FF2B5EF4-FFF2-40B4-BE49-F238E27FC236}">
                <a16:creationId xmlns:a16="http://schemas.microsoft.com/office/drawing/2014/main" id="{1CB00FCA-99AD-F14B-8FC2-49954FC9C86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E25784D-150A-7545-9823-B9D0ED6E343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0833266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Women should check company policy regarding earring size and quantity. Most companies prefer only one earring in each ear. Men should remove jewellery from ears and any other visible piercings for a more professional look.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Facial jewellery is generally not worn and should be removed unless you know for sure that it is permitted in the dress policy. I know that, in some Eastern cultures, smaller nose piercings are commonly worn by women, and that this is becoming more accepted in Western cultures. However, I would suggest removing the jewellery unless you know for sure that it is permitted in the workplace.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13, 15, 16, 18, 20 21, 22, 23</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71</a:t>
            </a:fld>
            <a:endParaRPr lang="en-CA" altLang="en-US"/>
          </a:p>
        </p:txBody>
      </p:sp>
      <p:sp>
        <p:nvSpPr>
          <p:cNvPr id="5" name="Footer Placeholder 4">
            <a:extLst>
              <a:ext uri="{FF2B5EF4-FFF2-40B4-BE49-F238E27FC236}">
                <a16:creationId xmlns:a16="http://schemas.microsoft.com/office/drawing/2014/main" id="{7D057292-342F-C245-BDF1-76E829FC6F77}"/>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EA968302-166D-654F-8E4A-DC01B31AC5E5}"/>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4129653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For a classic professional look, watches that are classic in design and analogue in style rather than digital are preferred. Digital watches are considered casual and many companies consider them too casual. That also goes for smart watches and Fitbits.</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13, 15, 16, 18, 20 21, 22, 23</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72</a:t>
            </a:fld>
            <a:endParaRPr lang="en-CA" altLang="en-US"/>
          </a:p>
        </p:txBody>
      </p:sp>
      <p:sp>
        <p:nvSpPr>
          <p:cNvPr id="5" name="Footer Placeholder 4">
            <a:extLst>
              <a:ext uri="{FF2B5EF4-FFF2-40B4-BE49-F238E27FC236}">
                <a16:creationId xmlns:a16="http://schemas.microsoft.com/office/drawing/2014/main" id="{0B1C1B0A-7AF1-E746-99EC-3C7EECB59C68}"/>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CCF2C475-194B-524D-99D6-FEF650495904}"/>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7841896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Cases such as brief cases and smart phone cases should communicate professionalism and business. Black is considered the most formal colour because it is a dark colour. Laptops should be carried in carry-cases or tote bags, not backpacks.</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Women should carry a briefcase, computer case, or a handbag, but not all three. Carrying too many bags creates a cluttered, disorganized appearance. It can also create juggling problems.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12, 13, 15, 16, 18, 20 21, 22, 23</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73</a:t>
            </a:fld>
            <a:endParaRPr lang="en-CA" altLang="en-US"/>
          </a:p>
        </p:txBody>
      </p:sp>
      <p:sp>
        <p:nvSpPr>
          <p:cNvPr id="5" name="Footer Placeholder 4">
            <a:extLst>
              <a:ext uri="{FF2B5EF4-FFF2-40B4-BE49-F238E27FC236}">
                <a16:creationId xmlns:a16="http://schemas.microsoft.com/office/drawing/2014/main" id="{89DD51A0-71CC-424F-8D3C-4F2312B9B81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6542718F-8703-A748-BCA7-37BDA143BA0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7215974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Ok, so far we have talked about the how-to’s of professional attire. However, sometimes even when we think we’ve done everything right, we may have overlooked an important detail.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Your clothing, accessories, and the way you care for yourself can reveal a lot about your personality and purpose. Getting it wrong can confuse those who see you and can leave them questioning your ability or willingness to perform an activity or task. In a business setting, this is a sure way to make a bad impression and, in some cases, could even get you fired.</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In this section, we are going to talk about Image Breakers. Image Breakers consist of clothing styles, fabrics and accessories that are inappropriate for work. They also include hygiene and grooming mistakes.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If your clothing or accessories say, “social, sexy, sweaty or sloppy,” they have no place in the work place, even on casual days. These could send the message that you are there to goof off, get a date, go to the gym or hang out with friends. Most employers and clients would agree that this is not a message that will enhance your professional credibility or the credibility of the company. Business clothing should be serious and indicate that you are serious about your work.</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21 - 23</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74</a:t>
            </a:fld>
            <a:endParaRPr lang="en-CA" altLang="en-US"/>
          </a:p>
        </p:txBody>
      </p:sp>
      <p:sp>
        <p:nvSpPr>
          <p:cNvPr id="5" name="Footer Placeholder 4">
            <a:extLst>
              <a:ext uri="{FF2B5EF4-FFF2-40B4-BE49-F238E27FC236}">
                <a16:creationId xmlns:a16="http://schemas.microsoft.com/office/drawing/2014/main" id="{933695C6-9D59-7842-85A7-8FBEECE319C2}"/>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E4B8AB0C-9F07-1E4B-81FF-A03A96FC9477}"/>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5174815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Employers and clients want to know that you are credible, capable, professional, serious, and there to do your job to the best of your ability. Don’t let them be fooled by your personal appearance.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We have already discussed many things to avoid in the other sections of this workshop, but here are a few more.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21 - 23</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75</a:t>
            </a:fld>
            <a:endParaRPr lang="en-CA" altLang="en-US"/>
          </a:p>
        </p:txBody>
      </p:sp>
      <p:sp>
        <p:nvSpPr>
          <p:cNvPr id="5" name="Footer Placeholder 4">
            <a:extLst>
              <a:ext uri="{FF2B5EF4-FFF2-40B4-BE49-F238E27FC236}">
                <a16:creationId xmlns:a16="http://schemas.microsoft.com/office/drawing/2014/main" id="{B0F0EFDE-9D83-0F4C-9F65-380AD259006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5F6EAEF3-F0B2-FE45-A52F-638B0E44929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8272852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Unless you are in the fashion industry, don’t try to be a fashion statement. Fad clothing and accessories should be saved for social activities.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On the other hand, frilly details, such as extensive ruffles, tiers or lace, may not only be just as distracting but will soften your and cause you to lose authority.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21 - 23</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76</a:t>
            </a:fld>
            <a:endParaRPr lang="en-CA" altLang="en-US"/>
          </a:p>
        </p:txBody>
      </p:sp>
      <p:sp>
        <p:nvSpPr>
          <p:cNvPr id="5" name="Footer Placeholder 4">
            <a:extLst>
              <a:ext uri="{FF2B5EF4-FFF2-40B4-BE49-F238E27FC236}">
                <a16:creationId xmlns:a16="http://schemas.microsoft.com/office/drawing/2014/main" id="{3D44D719-73A5-A94A-86C2-33B280E87169}"/>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8A697D71-FAF0-0844-9564-65234751C34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8145324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Watch what you say! Novelty prints, slogans and advertising on clothing can say a lot about you and your personality. The wrong logo or slogan speaks louder than words and may damage both your reputation and your company’s reputation. However, your company’s logo proudly displayed advertises your company and you as its representative.</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21 - 23</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77</a:t>
            </a:fld>
            <a:endParaRPr lang="en-CA" altLang="en-US"/>
          </a:p>
        </p:txBody>
      </p:sp>
      <p:sp>
        <p:nvSpPr>
          <p:cNvPr id="5" name="Footer Placeholder 4">
            <a:extLst>
              <a:ext uri="{FF2B5EF4-FFF2-40B4-BE49-F238E27FC236}">
                <a16:creationId xmlns:a16="http://schemas.microsoft.com/office/drawing/2014/main" id="{27B9D080-9758-AE4D-ACD3-F7F4B6F683E5}"/>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2C2C868-EE8B-0A4C-87D8-189503267DE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0892906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Warm weather and the company dress policy may warrant sleeveless tops. However, tank tops cropped tops, backless styles and halters are not considered appropriate work attire.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 general rule is, ‘more skin – less credibility</a:t>
            </a:r>
            <a:r>
              <a:rPr lang="en-CA" sz="1200" kern="1200">
                <a:solidFill>
                  <a:schemeClr val="tx1"/>
                </a:solidFill>
                <a:effectLst/>
                <a:latin typeface="+mn-lt"/>
                <a:ea typeface="MS PGothic" pitchFamily="34" charset="-128"/>
                <a:cs typeface="ＭＳ Ｐゴシック" charset="0"/>
              </a:rPr>
              <a:t>’. T </a:t>
            </a:r>
            <a:r>
              <a:rPr lang="en-CA" sz="1200" kern="1200" dirty="0">
                <a:solidFill>
                  <a:schemeClr val="tx1"/>
                </a:solidFill>
                <a:effectLst/>
                <a:latin typeface="+mn-lt"/>
                <a:ea typeface="MS PGothic" pitchFamily="34" charset="-128"/>
                <a:cs typeface="ＭＳ Ｐゴシック" charset="0"/>
              </a:rPr>
              <a:t>a few more examples of revealing clothing.</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21 - 23</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78</a:t>
            </a:fld>
            <a:endParaRPr lang="en-CA" altLang="en-US"/>
          </a:p>
        </p:txBody>
      </p:sp>
      <p:sp>
        <p:nvSpPr>
          <p:cNvPr id="5" name="Footer Placeholder 4">
            <a:extLst>
              <a:ext uri="{FF2B5EF4-FFF2-40B4-BE49-F238E27FC236}">
                <a16:creationId xmlns:a16="http://schemas.microsoft.com/office/drawing/2014/main" id="{6ABFA7D1-86B6-E24E-88FE-0274C63DD69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8047F3EB-F4C9-4E43-8830-688F508CF8F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7463975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r>
              <a:rPr lang="en-US"/>
              <a:t>The heat and the company dress policy may warrant sleeveless tops. However tank tops cropped tops, backless styles and halters are not considered work wear attire. </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a:t>Dressing</a:t>
            </a:r>
            <a:r>
              <a:rPr lang="en-CA" i="1" baseline="0"/>
              <a:t> </a:t>
            </a:r>
            <a:r>
              <a:rPr lang="en-CA" i="1" baseline="0" dirty="0"/>
              <a:t>to Win in the Workplace: </a:t>
            </a:r>
            <a:r>
              <a:rPr lang="en-CA" sz="1200" i="1" kern="1200" dirty="0">
                <a:solidFill>
                  <a:schemeClr val="tx1"/>
                </a:solidFill>
                <a:effectLst/>
                <a:latin typeface="+mn-lt"/>
                <a:ea typeface="MS PGothic" pitchFamily="34" charset="-128"/>
                <a:cs typeface="ＭＳ Ｐゴシック" charset="0"/>
              </a:rPr>
              <a:t>Page 21 - 23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79</a:t>
            </a:fld>
            <a:endParaRPr lang="en-CA" altLang="en-US"/>
          </a:p>
        </p:txBody>
      </p:sp>
      <p:sp>
        <p:nvSpPr>
          <p:cNvPr id="5" name="Footer Placeholder 4">
            <a:extLst>
              <a:ext uri="{FF2B5EF4-FFF2-40B4-BE49-F238E27FC236}">
                <a16:creationId xmlns:a16="http://schemas.microsoft.com/office/drawing/2014/main" id="{DCB6ABA7-8145-204D-882E-A26A94C96A76}"/>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32D13086-EDD2-F740-8981-B477AF8891E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04916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MS PGothic" pitchFamily="34" charset="-128"/>
                <a:cs typeface="ＭＳ Ｐゴシック" charset="0"/>
              </a:rPr>
              <a:t>According to David </a:t>
            </a:r>
            <a:r>
              <a:rPr lang="en-CA" sz="1200" kern="1200" dirty="0" err="1">
                <a:solidFill>
                  <a:schemeClr val="tx1"/>
                </a:solidFill>
                <a:effectLst/>
                <a:latin typeface="+mn-lt"/>
                <a:ea typeface="MS PGothic" pitchFamily="34" charset="-128"/>
                <a:cs typeface="ＭＳ Ｐゴシック" charset="0"/>
              </a:rPr>
              <a:t>Schwarts</a:t>
            </a:r>
            <a:r>
              <a:rPr lang="en-CA" sz="1200" kern="1200" dirty="0">
                <a:solidFill>
                  <a:schemeClr val="tx1"/>
                </a:solidFill>
                <a:effectLst/>
                <a:latin typeface="+mn-lt"/>
                <a:ea typeface="MS PGothic" pitchFamily="34" charset="-128"/>
                <a:cs typeface="ＭＳ Ｐゴシック" charset="0"/>
              </a:rPr>
              <a:t>, author of ‘Magic of Thinking Big,’  “How we look on the outside affects how we think and how we feel on the inside. It also affects how we act, and how others react or respond to us.”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Every time you meet someone new, you are evaluated by that person. They will look at your clothing, your hairstyle, and your accessories, and they will notice how you are groomed and how you carry yourself.  And what happens is we tend to assess and then make judgments about each other.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We might make judgements about the kind of person they are based on whether we like the way they are dressed. We might think about how much money they make, how old they are, or even whether they should be trusted.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So, essentially, there is a correlation between how we package ourselves and how others perceive us.  </a:t>
            </a:r>
          </a:p>
          <a:p>
            <a:r>
              <a:rPr lang="en-CA" sz="1200" kern="1200" dirty="0">
                <a:solidFill>
                  <a:schemeClr val="tx1"/>
                </a:solidFill>
                <a:effectLst/>
                <a:latin typeface="+mn-lt"/>
                <a:ea typeface="MS PGothic" pitchFamily="34" charset="-128"/>
                <a:cs typeface="ＭＳ Ｐゴシック" charset="0"/>
              </a:rPr>
              <a:t> </a:t>
            </a:r>
          </a:p>
          <a:p>
            <a:endParaRPr lang="en-CA" dirty="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283" indent="-290493" eaLnBrk="0" hangingPunct="0">
              <a:defRPr sz="2400">
                <a:solidFill>
                  <a:schemeClr val="tx1"/>
                </a:solidFill>
                <a:latin typeface="Calibri" pitchFamily="34" charset="0"/>
                <a:ea typeface="MS PGothic" pitchFamily="34" charset="-128"/>
              </a:defRPr>
            </a:lvl2pPr>
            <a:lvl3pPr marL="1161974" indent="-232395" eaLnBrk="0" hangingPunct="0">
              <a:defRPr sz="2400">
                <a:solidFill>
                  <a:schemeClr val="tx1"/>
                </a:solidFill>
                <a:latin typeface="Calibri" pitchFamily="34" charset="0"/>
                <a:ea typeface="MS PGothic" pitchFamily="34" charset="-128"/>
              </a:defRPr>
            </a:lvl3pPr>
            <a:lvl4pPr marL="1626763" indent="-232395" eaLnBrk="0" hangingPunct="0">
              <a:defRPr sz="2400">
                <a:solidFill>
                  <a:schemeClr val="tx1"/>
                </a:solidFill>
                <a:latin typeface="Calibri" pitchFamily="34" charset="0"/>
                <a:ea typeface="MS PGothic" pitchFamily="34" charset="-128"/>
              </a:defRPr>
            </a:lvl4pPr>
            <a:lvl5pPr marL="2091553" indent="-232395" eaLnBrk="0" hangingPunct="0">
              <a:defRPr sz="2400">
                <a:solidFill>
                  <a:schemeClr val="tx1"/>
                </a:solidFill>
                <a:latin typeface="Calibri" pitchFamily="34" charset="0"/>
                <a:ea typeface="MS PGothic" pitchFamily="34" charset="-128"/>
              </a:defRPr>
            </a:lvl5pPr>
            <a:lvl6pPr marL="2556342" indent="-232395" eaLnBrk="0" fontAlgn="base" hangingPunct="0">
              <a:spcBef>
                <a:spcPct val="0"/>
              </a:spcBef>
              <a:spcAft>
                <a:spcPct val="0"/>
              </a:spcAft>
              <a:defRPr sz="2400">
                <a:solidFill>
                  <a:schemeClr val="tx1"/>
                </a:solidFill>
                <a:latin typeface="Calibri" pitchFamily="34" charset="0"/>
                <a:ea typeface="MS PGothic" pitchFamily="34" charset="-128"/>
              </a:defRPr>
            </a:lvl6pPr>
            <a:lvl7pPr marL="3021132" indent="-232395" eaLnBrk="0" fontAlgn="base" hangingPunct="0">
              <a:spcBef>
                <a:spcPct val="0"/>
              </a:spcBef>
              <a:spcAft>
                <a:spcPct val="0"/>
              </a:spcAft>
              <a:defRPr sz="2400">
                <a:solidFill>
                  <a:schemeClr val="tx1"/>
                </a:solidFill>
                <a:latin typeface="Calibri" pitchFamily="34" charset="0"/>
                <a:ea typeface="MS PGothic" pitchFamily="34" charset="-128"/>
              </a:defRPr>
            </a:lvl7pPr>
            <a:lvl8pPr marL="3485921" indent="-232395" eaLnBrk="0" fontAlgn="base" hangingPunct="0">
              <a:spcBef>
                <a:spcPct val="0"/>
              </a:spcBef>
              <a:spcAft>
                <a:spcPct val="0"/>
              </a:spcAft>
              <a:defRPr sz="2400">
                <a:solidFill>
                  <a:schemeClr val="tx1"/>
                </a:solidFill>
                <a:latin typeface="Calibri" pitchFamily="34" charset="0"/>
                <a:ea typeface="MS PGothic" pitchFamily="34" charset="-128"/>
              </a:defRPr>
            </a:lvl8pPr>
            <a:lvl9pPr marL="3950711" indent="-232395"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5C7ECF90-4F2D-4F9F-BE4D-6CE69F6CA993}" type="slidenum">
              <a:rPr lang="en-CA" altLang="en-US" sz="1200"/>
              <a:pPr eaLnBrk="1" hangingPunct="1"/>
              <a:t>8</a:t>
            </a:fld>
            <a:endParaRPr lang="en-CA" altLang="en-US" sz="1200"/>
          </a:p>
        </p:txBody>
      </p:sp>
      <p:sp>
        <p:nvSpPr>
          <p:cNvPr id="2" name="Footer Placeholder 1">
            <a:extLst>
              <a:ext uri="{FF2B5EF4-FFF2-40B4-BE49-F238E27FC236}">
                <a16:creationId xmlns:a16="http://schemas.microsoft.com/office/drawing/2014/main" id="{8573BEA9-0493-6345-B412-48A99EB6D1E1}"/>
              </a:ext>
            </a:extLst>
          </p:cNvPr>
          <p:cNvSpPr>
            <a:spLocks noGrp="1"/>
          </p:cNvSpPr>
          <p:nvPr>
            <p:ph type="ftr" sz="quarter" idx="4"/>
          </p:nvPr>
        </p:nvSpPr>
        <p:spPr/>
        <p:txBody>
          <a:bodyPr/>
          <a:lstStyle/>
          <a:p>
            <a:pPr>
              <a:defRPr/>
            </a:pPr>
            <a:r>
              <a:rPr lang="en-CA" b="1" dirty="0"/>
              <a:t>©</a:t>
            </a:r>
            <a:r>
              <a:rPr lang="en-CA" dirty="0"/>
              <a:t>PersonalImpact2019</a:t>
            </a:r>
            <a:endParaRPr lang="en-US" dirty="0"/>
          </a:p>
        </p:txBody>
      </p:sp>
      <p:sp>
        <p:nvSpPr>
          <p:cNvPr id="3" name="Header Placeholder 2">
            <a:extLst>
              <a:ext uri="{FF2B5EF4-FFF2-40B4-BE49-F238E27FC236}">
                <a16:creationId xmlns:a16="http://schemas.microsoft.com/office/drawing/2014/main" id="{940C5349-152C-7C45-9988-37B6603AD1D7}"/>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Women often don’t think about showing cleavage when they get dressed in the morning. However, the rule for necklines is that your neckline should not be lower than 2 inches above where your cleavage starts. This goes for any workplace.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21 - 23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80</a:t>
            </a:fld>
            <a:endParaRPr lang="en-CA" altLang="en-US"/>
          </a:p>
        </p:txBody>
      </p:sp>
      <p:sp>
        <p:nvSpPr>
          <p:cNvPr id="5" name="Footer Placeholder 4">
            <a:extLst>
              <a:ext uri="{FF2B5EF4-FFF2-40B4-BE49-F238E27FC236}">
                <a16:creationId xmlns:a16="http://schemas.microsoft.com/office/drawing/2014/main" id="{E5EBBCD8-83D0-2149-9BE3-3E1A01920F3B}"/>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88860B5-7BD6-7B4D-938B-BA86B7A64D45}"/>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7151501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Skirts be should no shorter than 3 inches above the knee. However, if you’re like me and your skirt tends to ride up when you sit down, I would suggest a longer hemline.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Think about it this way. Would you wear a micro mini-skirt to hike in the woods or go downhill skiing? Of course not! Although mini-skirts, low cut tops, and sexy styles can be fun, fashion forward, and great for some activities, they may not be comfortable or appropriate for others. Work is one of those activities.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21 - 23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81</a:t>
            </a:fld>
            <a:endParaRPr lang="en-CA" altLang="en-US"/>
          </a:p>
        </p:txBody>
      </p:sp>
      <p:sp>
        <p:nvSpPr>
          <p:cNvPr id="5" name="Footer Placeholder 4">
            <a:extLst>
              <a:ext uri="{FF2B5EF4-FFF2-40B4-BE49-F238E27FC236}">
                <a16:creationId xmlns:a16="http://schemas.microsoft.com/office/drawing/2014/main" id="{103EC1C3-15A5-BD4A-B2BF-26D5A57BAFD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65A27AE-E235-D046-98CA-E1ED1639376A}"/>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775130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Although most people would agree that maintaining a healthy lifestyle is important, dressing like you belong in a gym while working in a corporate environment will take away from your credibility. Save the sneakers, yoga gear, tracksuits, leggings, casual T-shirts, shorts and hoodies for fitness activities. Active wear is called ‘active wear’ for a reason.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21 - 23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82</a:t>
            </a:fld>
            <a:endParaRPr lang="en-CA" altLang="en-US"/>
          </a:p>
        </p:txBody>
      </p:sp>
      <p:sp>
        <p:nvSpPr>
          <p:cNvPr id="5" name="Footer Placeholder 4">
            <a:extLst>
              <a:ext uri="{FF2B5EF4-FFF2-40B4-BE49-F238E27FC236}">
                <a16:creationId xmlns:a16="http://schemas.microsoft.com/office/drawing/2014/main" id="{DCDBA4BB-3C56-D74F-8DFE-26B593CD6F4C}"/>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987B49D-72C3-C946-A768-E8AEDD28B660}"/>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86619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Another thing that doesn’t cost a lot, but makes a big difference is hygiene and grooming. Hygiene and grooming neglect is always noticed.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Poor hygiene, or perceived poor hygiene, immediately influences peoples’ impression of you and can hold your social and business interactions back. Hygiene includes anything related to cleanliness, such as body odour, teeth, breath, skin condition, dandruff, etc. Nobody wants to be around somebody that smells bad or looks dirty. </a:t>
            </a:r>
          </a:p>
          <a:p>
            <a:r>
              <a:rPr lang="en-CA" sz="1200" kern="1200" dirty="0">
                <a:solidFill>
                  <a:schemeClr val="tx1"/>
                </a:solidFill>
                <a:effectLst/>
                <a:latin typeface="+mn-lt"/>
                <a:ea typeface="MS PGothic" pitchFamily="34" charset="-128"/>
                <a:cs typeface="ＭＳ Ｐゴシック" charset="0"/>
              </a:rPr>
              <a: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21 - 23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83</a:t>
            </a:fld>
            <a:endParaRPr lang="en-CA" altLang="en-US"/>
          </a:p>
        </p:txBody>
      </p:sp>
      <p:sp>
        <p:nvSpPr>
          <p:cNvPr id="5" name="Footer Placeholder 4">
            <a:extLst>
              <a:ext uri="{FF2B5EF4-FFF2-40B4-BE49-F238E27FC236}">
                <a16:creationId xmlns:a16="http://schemas.microsoft.com/office/drawing/2014/main" id="{71ED9BAA-BD26-5340-A6A1-0FFA87C06E43}"/>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2F30809E-B56E-EE4A-9377-0CCDA59C44C1}"/>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7594208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9579"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mn-lt"/>
                <a:ea typeface="MS PGothic" pitchFamily="34" charset="-128"/>
                <a:cs typeface="ＭＳ Ｐゴシック" charset="0"/>
              </a:rPr>
              <a:t>Grooming is the finishing touch that completes your look and, when done wrong, can look sloppy.  </a:t>
            </a:r>
            <a:endParaRPr lang="en-CA" i="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Page 18, 21, 22,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84</a:t>
            </a:fld>
            <a:endParaRPr lang="en-CA" altLang="en-US"/>
          </a:p>
        </p:txBody>
      </p:sp>
      <p:sp>
        <p:nvSpPr>
          <p:cNvPr id="5" name="Footer Placeholder 4">
            <a:extLst>
              <a:ext uri="{FF2B5EF4-FFF2-40B4-BE49-F238E27FC236}">
                <a16:creationId xmlns:a16="http://schemas.microsoft.com/office/drawing/2014/main" id="{A427EDA9-7937-A548-A3FA-89986569764F}"/>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6A216F76-9433-0B4F-BFAE-D83EBA1A55DF}"/>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0912142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In the business world, anything that is perceived to be worn for comfort may also be perceived as sloppy or like you just don’t care.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For men, shirts should be tucked into their pants and sleeves should be rolled down. Even though un-tucked shirts may be the current fashion, in the business world, it is generally considered too relaxed and may be perceived as sloppy.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Women can wear their tops un-tucked as long as they fit well and are styled to be worn that way. </a:t>
            </a:r>
          </a:p>
          <a:p>
            <a:r>
              <a:rPr lang="en-CA" sz="1200" kern="1200" dirty="0">
                <a:solidFill>
                  <a:schemeClr val="tx1"/>
                </a:solidFill>
                <a:effectLst/>
                <a:latin typeface="+mn-lt"/>
                <a:ea typeface="MS PGothic" pitchFamily="34" charset="-128"/>
                <a:cs typeface="ＭＳ Ｐゴシック" charset="0"/>
              </a:rPr>
              <a:t> </a:t>
            </a:r>
          </a:p>
          <a:p>
            <a:r>
              <a:rPr lang="en-CA" sz="1200" i="1" kern="1200" dirty="0">
                <a:solidFill>
                  <a:schemeClr val="tx1"/>
                </a:solidFill>
                <a:effectLst/>
                <a:latin typeface="+mn-lt"/>
                <a:ea typeface="MS PGothic" pitchFamily="34" charset="-128"/>
                <a:cs typeface="ＭＳ Ｐゴシック" charset="0"/>
              </a:rPr>
              <a:t>Dressing to Win in the Workplace: Page 21 - 23</a:t>
            </a:r>
            <a:endParaRPr lang="en-CA" sz="1200" kern="1200" dirty="0">
              <a:solidFill>
                <a:schemeClr val="tx1"/>
              </a:solidFill>
              <a:effectLst/>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85</a:t>
            </a:fld>
            <a:endParaRPr lang="en-CA" altLang="en-US"/>
          </a:p>
        </p:txBody>
      </p:sp>
      <p:sp>
        <p:nvSpPr>
          <p:cNvPr id="5" name="Footer Placeholder 4">
            <a:extLst>
              <a:ext uri="{FF2B5EF4-FFF2-40B4-BE49-F238E27FC236}">
                <a16:creationId xmlns:a16="http://schemas.microsoft.com/office/drawing/2014/main" id="{CF7A8ED2-C46E-5446-8771-177AF430C461}"/>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2380F1E8-F5E7-BB48-9D89-3228BCBBCB83}"/>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700151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Always consider the condition your clothing and accessories. If it is worn out, in poor condition, needs repair, wrinkled, stained, or dirty, it will appear sloppy, unprofessional and may be seen as a reflection of your personality.</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21 - 23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86</a:t>
            </a:fld>
            <a:endParaRPr lang="en-CA" altLang="en-US"/>
          </a:p>
        </p:txBody>
      </p:sp>
      <p:sp>
        <p:nvSpPr>
          <p:cNvPr id="5" name="Footer Placeholder 4">
            <a:extLst>
              <a:ext uri="{FF2B5EF4-FFF2-40B4-BE49-F238E27FC236}">
                <a16:creationId xmlns:a16="http://schemas.microsoft.com/office/drawing/2014/main" id="{00AF6AB9-48ED-8047-A30C-1F03D7739469}"/>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8491B07E-7C24-2641-85B6-03DCC144FB2C}"/>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0626902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Hair should not look like you just rolled out of bed. It should be neat, clean and in an understated hairstyle. Unless your industry is fashion-forward or very casual, un-natural hair colours and extreme hairstyles are generally not accepted in mainstream workplaces.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For men, facial hair should be short, neat, clean and well-groomed.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Page 18, 21, 22,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87</a:t>
            </a:fld>
            <a:endParaRPr lang="en-CA" altLang="en-US"/>
          </a:p>
        </p:txBody>
      </p:sp>
      <p:sp>
        <p:nvSpPr>
          <p:cNvPr id="5" name="Footer Placeholder 4">
            <a:extLst>
              <a:ext uri="{FF2B5EF4-FFF2-40B4-BE49-F238E27FC236}">
                <a16:creationId xmlns:a16="http://schemas.microsoft.com/office/drawing/2014/main" id="{377970CC-A91B-6F40-B5CD-351D557175DD}"/>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CC20E89-F63F-2149-B487-71F0FA0CA302}"/>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459011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I always recommend that women wear make-up when doing business. It acts as an accessory, drawing the eye to the face, and completes the look. However, make-up for business should be kept subtle and understated.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Page 18, 21, 22, 23</a:t>
            </a:r>
            <a:endParaRPr lang="en-CA" i="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88</a:t>
            </a:fld>
            <a:endParaRPr lang="en-CA" altLang="en-US"/>
          </a:p>
        </p:txBody>
      </p:sp>
      <p:sp>
        <p:nvSpPr>
          <p:cNvPr id="5" name="Footer Placeholder 4">
            <a:extLst>
              <a:ext uri="{FF2B5EF4-FFF2-40B4-BE49-F238E27FC236}">
                <a16:creationId xmlns:a16="http://schemas.microsoft.com/office/drawing/2014/main" id="{C6445FD1-8C7B-5143-B517-E668F9EA7D8C}"/>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6E8F35F6-9F1D-8541-8A90-6133F078E6B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12881795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Hands should be well-groomed. Men’s nails should be kept short and clean, and their hands and cuticles should be moisturized so the don’t appear dry. Women’s nails should all be one length.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When wearing nail enamel, most companies prefer neutral and soft colours, French Manicures, and, if coloured enamel is approved, any colour from the red family. </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Chipped nail enamel is distracting, looks sloppy and should never be worn to work. </a:t>
            </a:r>
          </a:p>
          <a:p>
            <a:pPr rtl="0"/>
            <a:endParaRPr lang="en-US" sz="1200" b="0" i="0" u="none" strike="noStrike" kern="1200" baseline="0" dirty="0">
              <a:solidFill>
                <a:schemeClr val="tx1"/>
              </a:solidFill>
              <a:latin typeface="+mn-lt"/>
              <a:ea typeface="MS PGothic"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Page 18, 21, 22, 23</a:t>
            </a:r>
            <a:endParaRPr lang="en-CA" i="1" dirty="0"/>
          </a:p>
          <a:p>
            <a:pPr rtl="0"/>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89</a:t>
            </a:fld>
            <a:endParaRPr lang="en-CA" altLang="en-US"/>
          </a:p>
        </p:txBody>
      </p:sp>
      <p:sp>
        <p:nvSpPr>
          <p:cNvPr id="5" name="Footer Placeholder 4">
            <a:extLst>
              <a:ext uri="{FF2B5EF4-FFF2-40B4-BE49-F238E27FC236}">
                <a16:creationId xmlns:a16="http://schemas.microsoft.com/office/drawing/2014/main" id="{80795558-7469-F94B-A9B6-F15E572A0C38}"/>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14AFF25E-BAE9-9649-9BF3-847D61A6BD09}"/>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4180276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Tell participants: As an example, I am going to show you pictures of two women. I want you to look at each picture and think about the first thoughts or words that come into your mind when you see each woman. [Open Discussion.]</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Ask participants: What are some of your first impressions of this woman? [PARTICIPANTS WILL SAY THINGS LIKE: YOUNG, PRETTY, FRIENDLY, NICE, EASYGOING, ETC.]</a:t>
            </a:r>
            <a:endParaRPr lang="en-CA" sz="1200" kern="1200" dirty="0">
              <a:solidFill>
                <a:schemeClr val="tx1"/>
              </a:solidFill>
              <a:effectLst/>
              <a:latin typeface="+mn-lt"/>
              <a:ea typeface="MS PGothic" pitchFamily="34" charset="-128"/>
              <a:cs typeface="ＭＳ Ｐゴシック" charset="0"/>
            </a:endParaRPr>
          </a:p>
          <a:p>
            <a:r>
              <a:rPr lang="en-CA" sz="1200" b="1" kern="1200" dirty="0">
                <a:solidFill>
                  <a:schemeClr val="tx1"/>
                </a:solidFill>
                <a:effectLst/>
                <a:latin typeface="+mn-lt"/>
                <a:ea typeface="MS PGothic" pitchFamily="34" charset="-128"/>
                <a:cs typeface="ＭＳ Ｐゴシック" charset="0"/>
              </a:rPr>
              <a:t> </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Now I am going to show you another picture. </a:t>
            </a:r>
          </a:p>
          <a:p>
            <a:endParaRPr lang="en-CA"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9</a:t>
            </a:fld>
            <a:endParaRPr lang="en-CA" altLang="en-US"/>
          </a:p>
        </p:txBody>
      </p:sp>
      <p:sp>
        <p:nvSpPr>
          <p:cNvPr id="5" name="Footer Placeholder 4">
            <a:extLst>
              <a:ext uri="{FF2B5EF4-FFF2-40B4-BE49-F238E27FC236}">
                <a16:creationId xmlns:a16="http://schemas.microsoft.com/office/drawing/2014/main" id="{1A3B3185-E6C3-C145-A85D-DC1E755DAB0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B01E5728-9469-D64F-8A4B-B639C75B16F2}"/>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2705238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S PGothic" pitchFamily="34" charset="-128"/>
                <a:cs typeface="ＭＳ Ｐゴシック" charset="0"/>
              </a:rPr>
              <a:t>Tattoos have become fairly common in recent years. However, they can be very distracting. They draw attention to themselves and can draw negative attention to you, influencing people’s reactions towards you. Most companies prefer tattoos to be kept covered so they are not visible while working.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i="1" dirty="0"/>
              <a:t>Dressing</a:t>
            </a:r>
            <a:r>
              <a:rPr lang="en-CA" i="1" baseline="0" dirty="0"/>
              <a:t> to Win in the Workplace: </a:t>
            </a:r>
            <a:r>
              <a:rPr lang="en-CA" sz="1200" i="1" kern="1200" dirty="0">
                <a:solidFill>
                  <a:schemeClr val="tx1"/>
                </a:solidFill>
                <a:effectLst/>
                <a:latin typeface="+mn-lt"/>
                <a:ea typeface="MS PGothic" pitchFamily="34" charset="-128"/>
                <a:cs typeface="ＭＳ Ｐゴシック" charset="0"/>
              </a:rPr>
              <a:t>Page 21 - 23</a:t>
            </a:r>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90</a:t>
            </a:fld>
            <a:endParaRPr lang="en-CA" altLang="en-US"/>
          </a:p>
        </p:txBody>
      </p:sp>
      <p:sp>
        <p:nvSpPr>
          <p:cNvPr id="5" name="Footer Placeholder 4">
            <a:extLst>
              <a:ext uri="{FF2B5EF4-FFF2-40B4-BE49-F238E27FC236}">
                <a16:creationId xmlns:a16="http://schemas.microsoft.com/office/drawing/2014/main" id="{C6D6F4F8-C35D-4E4C-8E44-B0DDEB4CE3F0}"/>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6912485F-38D2-1947-96B1-D8D09BC816DE}"/>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6840193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S PGothic" pitchFamily="34" charset="-128"/>
                <a:cs typeface="ＭＳ Ｐゴシック" charset="0"/>
              </a:rPr>
              <a:t>Ask participants: How many of you like fragrance? Raise your hand if you do. [OPEN DISCUSSION ON WHY SOME LIKE FRAGRANCE AND SOME DON’T]</a:t>
            </a:r>
            <a:endParaRPr lang="en-CA" sz="1200" kern="1200" dirty="0">
              <a:solidFill>
                <a:schemeClr val="tx1"/>
              </a:solidFill>
              <a:effectLst/>
              <a:latin typeface="+mn-lt"/>
              <a:ea typeface="MS PGothic" pitchFamily="34" charset="-128"/>
              <a:cs typeface="ＭＳ Ｐゴシック" charset="0"/>
            </a:endParaRP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Up until recently, most men and women wore fragrance. However, over the past 20 years or so, it has been acknowledged that many people are allergic to fragrance. Some people are sensitive to fragrance and some people just don’t like it. Because of this, many companies in North America and other parts of the world have adopted a fragrance-free policy. So, it is always a good idea to check the company policy before putting your fragrance on in the morning. </a:t>
            </a:r>
          </a:p>
          <a:p>
            <a:pPr rtl="0"/>
            <a:endParaRPr lang="en-US" b="1" dirty="0"/>
          </a:p>
          <a:p>
            <a:endParaRPr lang="en-US" dirty="0"/>
          </a:p>
        </p:txBody>
      </p:sp>
      <p:sp>
        <p:nvSpPr>
          <p:cNvPr id="4" name="Slide Number Placeholder 3"/>
          <p:cNvSpPr>
            <a:spLocks noGrp="1"/>
          </p:cNvSpPr>
          <p:nvPr>
            <p:ph type="sldNum" sz="quarter" idx="10"/>
          </p:nvPr>
        </p:nvSpPr>
        <p:spPr/>
        <p:txBody>
          <a:bodyPr/>
          <a:lstStyle/>
          <a:p>
            <a:fld id="{2851D533-30EC-47E5-AD4B-F1C1471F2C48}" type="slidenum">
              <a:rPr lang="en-CA" altLang="en-US" smtClean="0"/>
              <a:pPr/>
              <a:t>91</a:t>
            </a:fld>
            <a:endParaRPr lang="en-CA" altLang="en-US"/>
          </a:p>
        </p:txBody>
      </p:sp>
      <p:sp>
        <p:nvSpPr>
          <p:cNvPr id="5" name="Footer Placeholder 4">
            <a:extLst>
              <a:ext uri="{FF2B5EF4-FFF2-40B4-BE49-F238E27FC236}">
                <a16:creationId xmlns:a16="http://schemas.microsoft.com/office/drawing/2014/main" id="{1D94D3E6-5DB4-DF48-93D7-C84F19D0ACA9}"/>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6" name="Header Placeholder 5">
            <a:extLst>
              <a:ext uri="{FF2B5EF4-FFF2-40B4-BE49-F238E27FC236}">
                <a16:creationId xmlns:a16="http://schemas.microsoft.com/office/drawing/2014/main" id="{5AD40CF5-25D8-A14A-894E-108F4C4EF798}"/>
              </a:ext>
            </a:extLst>
          </p:cNvPr>
          <p:cNvSpPr>
            <a:spLocks noGrp="1"/>
          </p:cNvSpPr>
          <p:nvPr>
            <p:ph type="hdr" sz="quarter"/>
          </p:nvPr>
        </p:nvSpPr>
        <p:spPr/>
        <p:txBody>
          <a:bodyPr/>
          <a:lstStyle/>
          <a:p>
            <a:pPr>
              <a:defRPr/>
            </a:pPr>
            <a:r>
              <a:rPr lang="en-US" b="1"/>
              <a:t>PROFESSIONAL POLISH TRAINING KIT</a:t>
            </a:r>
            <a:r>
              <a:rPr lang="en-CA" b="1"/>
              <a:t>™</a:t>
            </a:r>
            <a:r>
              <a:rPr lang="en-CA"/>
              <a:t> </a:t>
            </a:r>
            <a:r>
              <a:rPr lang="en-US"/>
              <a:t> </a:t>
            </a:r>
            <a:endParaRPr lang="en-US" dirty="0"/>
          </a:p>
        </p:txBody>
      </p:sp>
    </p:spTree>
    <p:extLst>
      <p:ext uri="{BB962C8B-B14F-4D97-AF65-F5344CB8AC3E}">
        <p14:creationId xmlns:p14="http://schemas.microsoft.com/office/powerpoint/2010/main" val="39360274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MS PGothic" pitchFamily="34" charset="-128"/>
                <a:cs typeface="ＭＳ Ｐゴシック" charset="0"/>
              </a:rPr>
              <a:t>When getting dressed in the morning, consider the time, place, and purpose of your day’s activities, and then choose your clothing and accessories accordingly. If the activity is work, </a:t>
            </a:r>
            <a:r>
              <a:rPr lang="en-CA" sz="1200" i="1" kern="1200" dirty="0">
                <a:solidFill>
                  <a:schemeClr val="tx1"/>
                </a:solidFill>
                <a:effectLst/>
                <a:latin typeface="+mn-lt"/>
                <a:ea typeface="MS PGothic" pitchFamily="34" charset="-128"/>
                <a:cs typeface="ＭＳ Ｐゴシック" charset="0"/>
              </a:rPr>
              <a:t>‘dress for success’</a:t>
            </a:r>
            <a:r>
              <a:rPr lang="en-CA" sz="1200" kern="1200" dirty="0">
                <a:solidFill>
                  <a:schemeClr val="tx1"/>
                </a:solidFill>
                <a:effectLst/>
                <a:latin typeface="+mn-lt"/>
                <a:ea typeface="MS PGothic" pitchFamily="34" charset="-128"/>
                <a:cs typeface="ＭＳ Ｐゴシック" charset="0"/>
              </a:rPr>
              <a:t> and avoid anything that might be distracting.</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The right image can make the difference between just getting by and really succeeding. Image isn’t about being fake or artificial. It’s about being versatile and having the ability to make a good impression in any given situation.</a:t>
            </a:r>
          </a:p>
          <a:p>
            <a:r>
              <a:rPr lang="en-CA" sz="1200" kern="1200" dirty="0">
                <a:solidFill>
                  <a:schemeClr val="tx1"/>
                </a:solidFill>
                <a:effectLst/>
                <a:latin typeface="+mn-lt"/>
                <a:ea typeface="MS PGothic" pitchFamily="34" charset="-128"/>
                <a:cs typeface="ＭＳ Ｐゴシック" charset="0"/>
              </a:rPr>
              <a:t> </a:t>
            </a:r>
          </a:p>
          <a:p>
            <a:r>
              <a:rPr lang="en-CA" sz="1200" kern="1200" dirty="0">
                <a:solidFill>
                  <a:schemeClr val="tx1"/>
                </a:solidFill>
                <a:effectLst/>
                <a:latin typeface="+mn-lt"/>
                <a:ea typeface="MS PGothic" pitchFamily="34" charset="-128"/>
                <a:cs typeface="ＭＳ Ｐゴシック" charset="0"/>
              </a:rPr>
              <a:t>When it comes to business attire, even in an informal environment, if it doesn’t seem quite right, it probably isn’t. Dress for success by using good judgment and common sense.  This will create positive impressions that will help you soar to the top.</a:t>
            </a:r>
          </a:p>
          <a:p>
            <a:r>
              <a:rPr lang="en-CA" sz="1200" kern="1200" dirty="0">
                <a:solidFill>
                  <a:schemeClr val="tx1"/>
                </a:solidFill>
                <a:effectLst/>
                <a:latin typeface="+mn-lt"/>
                <a:ea typeface="MS PGothic" pitchFamily="34" charset="-128"/>
                <a:cs typeface="ＭＳ Ｐゴシック" charset="0"/>
              </a:rPr>
              <a:t> </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5283" indent="-290493" eaLnBrk="0" hangingPunct="0">
              <a:defRPr sz="2400">
                <a:solidFill>
                  <a:schemeClr val="tx1"/>
                </a:solidFill>
                <a:latin typeface="Calibri" pitchFamily="34" charset="0"/>
                <a:ea typeface="MS PGothic" pitchFamily="34" charset="-128"/>
              </a:defRPr>
            </a:lvl2pPr>
            <a:lvl3pPr marL="1161974" indent="-232395" eaLnBrk="0" hangingPunct="0">
              <a:defRPr sz="2400">
                <a:solidFill>
                  <a:schemeClr val="tx1"/>
                </a:solidFill>
                <a:latin typeface="Calibri" pitchFamily="34" charset="0"/>
                <a:ea typeface="MS PGothic" pitchFamily="34" charset="-128"/>
              </a:defRPr>
            </a:lvl3pPr>
            <a:lvl4pPr marL="1626763" indent="-232395" eaLnBrk="0" hangingPunct="0">
              <a:defRPr sz="2400">
                <a:solidFill>
                  <a:schemeClr val="tx1"/>
                </a:solidFill>
                <a:latin typeface="Calibri" pitchFamily="34" charset="0"/>
                <a:ea typeface="MS PGothic" pitchFamily="34" charset="-128"/>
              </a:defRPr>
            </a:lvl4pPr>
            <a:lvl5pPr marL="2091553" indent="-232395" eaLnBrk="0" hangingPunct="0">
              <a:defRPr sz="2400">
                <a:solidFill>
                  <a:schemeClr val="tx1"/>
                </a:solidFill>
                <a:latin typeface="Calibri" pitchFamily="34" charset="0"/>
                <a:ea typeface="MS PGothic" pitchFamily="34" charset="-128"/>
              </a:defRPr>
            </a:lvl5pPr>
            <a:lvl6pPr marL="2556342" indent="-232395" eaLnBrk="0" fontAlgn="base" hangingPunct="0">
              <a:spcBef>
                <a:spcPct val="0"/>
              </a:spcBef>
              <a:spcAft>
                <a:spcPct val="0"/>
              </a:spcAft>
              <a:defRPr sz="2400">
                <a:solidFill>
                  <a:schemeClr val="tx1"/>
                </a:solidFill>
                <a:latin typeface="Calibri" pitchFamily="34" charset="0"/>
                <a:ea typeface="MS PGothic" pitchFamily="34" charset="-128"/>
              </a:defRPr>
            </a:lvl6pPr>
            <a:lvl7pPr marL="3021132" indent="-232395" eaLnBrk="0" fontAlgn="base" hangingPunct="0">
              <a:spcBef>
                <a:spcPct val="0"/>
              </a:spcBef>
              <a:spcAft>
                <a:spcPct val="0"/>
              </a:spcAft>
              <a:defRPr sz="2400">
                <a:solidFill>
                  <a:schemeClr val="tx1"/>
                </a:solidFill>
                <a:latin typeface="Calibri" pitchFamily="34" charset="0"/>
                <a:ea typeface="MS PGothic" pitchFamily="34" charset="-128"/>
              </a:defRPr>
            </a:lvl7pPr>
            <a:lvl8pPr marL="3485921" indent="-232395" eaLnBrk="0" fontAlgn="base" hangingPunct="0">
              <a:spcBef>
                <a:spcPct val="0"/>
              </a:spcBef>
              <a:spcAft>
                <a:spcPct val="0"/>
              </a:spcAft>
              <a:defRPr sz="2400">
                <a:solidFill>
                  <a:schemeClr val="tx1"/>
                </a:solidFill>
                <a:latin typeface="Calibri" pitchFamily="34" charset="0"/>
                <a:ea typeface="MS PGothic" pitchFamily="34" charset="-128"/>
              </a:defRPr>
            </a:lvl8pPr>
            <a:lvl9pPr marL="3950711" indent="-232395"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E3D6ADF7-3FFD-4648-9051-52605913C60D}" type="slidenum">
              <a:rPr lang="en-CA" altLang="en-US" sz="1200"/>
              <a:pPr eaLnBrk="1" hangingPunct="1"/>
              <a:t>92</a:t>
            </a:fld>
            <a:endParaRPr lang="en-CA" altLang="en-US" sz="1200"/>
          </a:p>
        </p:txBody>
      </p:sp>
      <p:sp>
        <p:nvSpPr>
          <p:cNvPr id="2" name="Footer Placeholder 1">
            <a:extLst>
              <a:ext uri="{FF2B5EF4-FFF2-40B4-BE49-F238E27FC236}">
                <a16:creationId xmlns:a16="http://schemas.microsoft.com/office/drawing/2014/main" id="{23456FF6-DBCC-0B4C-A3BC-8496D4C968B4}"/>
              </a:ext>
            </a:extLst>
          </p:cNvPr>
          <p:cNvSpPr>
            <a:spLocks noGrp="1"/>
          </p:cNvSpPr>
          <p:nvPr>
            <p:ph type="ftr" sz="quarter" idx="4"/>
          </p:nvPr>
        </p:nvSpPr>
        <p:spPr/>
        <p:txBody>
          <a:bodyPr/>
          <a:lstStyle/>
          <a:p>
            <a:pPr>
              <a:defRPr/>
            </a:pPr>
            <a:r>
              <a:rPr lang="en-CA" b="1"/>
              <a:t>©</a:t>
            </a:r>
            <a:r>
              <a:rPr lang="en-CA"/>
              <a:t>PersonalImpact2019</a:t>
            </a:r>
            <a:endParaRPr lang="en-US" dirty="0"/>
          </a:p>
        </p:txBody>
      </p:sp>
      <p:sp>
        <p:nvSpPr>
          <p:cNvPr id="3" name="Header Placeholder 2">
            <a:extLst>
              <a:ext uri="{FF2B5EF4-FFF2-40B4-BE49-F238E27FC236}">
                <a16:creationId xmlns:a16="http://schemas.microsoft.com/office/drawing/2014/main" id="{CD586696-7CC8-CF44-8A1B-2B655A4EE398}"/>
              </a:ext>
            </a:extLst>
          </p:cNvPr>
          <p:cNvSpPr>
            <a:spLocks noGrp="1"/>
          </p:cNvSpPr>
          <p:nvPr>
            <p:ph type="hdr" sz="quarter"/>
          </p:nvPr>
        </p:nvSpPr>
        <p:spPr/>
        <p:txBody>
          <a:bodyPr/>
          <a:lstStyle/>
          <a:p>
            <a:pPr>
              <a:defRPr/>
            </a:pPr>
            <a:r>
              <a:rPr lang="en-US" b="1" dirty="0"/>
              <a:t>PROFESSIONAL POLISH TRAINING KIT</a:t>
            </a:r>
            <a:r>
              <a:rPr lang="en-CA" b="1" dirty="0"/>
              <a:t>™</a:t>
            </a:r>
            <a:r>
              <a:rPr lang="en-CA" dirty="0"/>
              <a:t> </a:t>
            </a:r>
            <a:r>
              <a:rPr lang="en-US" dirty="0"/>
              <a:t> </a:t>
            </a:r>
          </a:p>
        </p:txBody>
      </p:sp>
    </p:spTree>
    <p:extLst>
      <p:ext uri="{BB962C8B-B14F-4D97-AF65-F5344CB8AC3E}">
        <p14:creationId xmlns:p14="http://schemas.microsoft.com/office/powerpoint/2010/main" val="1755374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456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6839161" y="661307"/>
            <a:ext cx="4688811" cy="5535386"/>
          </a:xfrm>
          <a:prstGeom prst="rect">
            <a:avLst/>
          </a:prstGeom>
        </p:spPr>
        <p:txBody>
          <a:bodyPr/>
          <a:lstStyle/>
          <a:p>
            <a:pPr lvl="0"/>
            <a:r>
              <a:rPr lang="en-US" noProof="0"/>
              <a:t>Click icon to add picture</a:t>
            </a:r>
          </a:p>
        </p:txBody>
      </p:sp>
      <p:sp>
        <p:nvSpPr>
          <p:cNvPr id="6" name="Rectangle 5">
            <a:extLst>
              <a:ext uri="{FF2B5EF4-FFF2-40B4-BE49-F238E27FC236}">
                <a16:creationId xmlns:a16="http://schemas.microsoft.com/office/drawing/2014/main" id="{F41370BB-C96A-4B5D-8685-B09B5A53B746}"/>
              </a:ext>
            </a:extLst>
          </p:cNvPr>
          <p:cNvSpPr/>
          <p:nvPr userDrawn="1"/>
        </p:nvSpPr>
        <p:spPr>
          <a:xfrm>
            <a:off x="6555113" y="401815"/>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a:extLst>
              <a:ext uri="{FF2B5EF4-FFF2-40B4-BE49-F238E27FC236}">
                <a16:creationId xmlns:a16="http://schemas.microsoft.com/office/drawing/2014/main" id="{ACD5A9F5-DDE0-4132-B3FE-8BEA0914A24A}"/>
              </a:ext>
            </a:extLst>
          </p:cNvPr>
          <p:cNvSpPr/>
          <p:nvPr userDrawn="1"/>
        </p:nvSpPr>
        <p:spPr>
          <a:xfrm>
            <a:off x="6555113" y="6196693"/>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a:extLst>
              <a:ext uri="{FF2B5EF4-FFF2-40B4-BE49-F238E27FC236}">
                <a16:creationId xmlns:a16="http://schemas.microsoft.com/office/drawing/2014/main" id="{194AB0BE-2E53-4AE6-8F5F-10D7611BFAFA}"/>
              </a:ext>
            </a:extLst>
          </p:cNvPr>
          <p:cNvSpPr/>
          <p:nvPr userDrawn="1"/>
        </p:nvSpPr>
        <p:spPr>
          <a:xfrm>
            <a:off x="11527972" y="401815"/>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a:extLst>
              <a:ext uri="{FF2B5EF4-FFF2-40B4-BE49-F238E27FC236}">
                <a16:creationId xmlns:a16="http://schemas.microsoft.com/office/drawing/2014/main" id="{97489A2C-015C-4AAF-99CA-4CFCD2F8C021}"/>
              </a:ext>
            </a:extLst>
          </p:cNvPr>
          <p:cNvSpPr/>
          <p:nvPr userDrawn="1"/>
        </p:nvSpPr>
        <p:spPr>
          <a:xfrm>
            <a:off x="11527972" y="6196693"/>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111011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737299" y="661307"/>
            <a:ext cx="4688811" cy="5535386"/>
          </a:xfrm>
          <a:prstGeom prst="rect">
            <a:avLst/>
          </a:prstGeom>
        </p:spPr>
        <p:txBody>
          <a:bodyPr/>
          <a:lstStyle/>
          <a:p>
            <a:pPr lvl="0"/>
            <a:r>
              <a:rPr lang="en-US" noProof="0"/>
              <a:t>Click icon to add picture</a:t>
            </a:r>
          </a:p>
        </p:txBody>
      </p:sp>
      <p:sp>
        <p:nvSpPr>
          <p:cNvPr id="6" name="Rectangle 5">
            <a:extLst>
              <a:ext uri="{FF2B5EF4-FFF2-40B4-BE49-F238E27FC236}">
                <a16:creationId xmlns:a16="http://schemas.microsoft.com/office/drawing/2014/main" id="{F41370BB-C96A-4B5D-8685-B09B5A53B746}"/>
              </a:ext>
            </a:extLst>
          </p:cNvPr>
          <p:cNvSpPr/>
          <p:nvPr userDrawn="1"/>
        </p:nvSpPr>
        <p:spPr>
          <a:xfrm>
            <a:off x="453251" y="401815"/>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a:extLst>
              <a:ext uri="{FF2B5EF4-FFF2-40B4-BE49-F238E27FC236}">
                <a16:creationId xmlns:a16="http://schemas.microsoft.com/office/drawing/2014/main" id="{ACD5A9F5-DDE0-4132-B3FE-8BEA0914A24A}"/>
              </a:ext>
            </a:extLst>
          </p:cNvPr>
          <p:cNvSpPr/>
          <p:nvPr userDrawn="1"/>
        </p:nvSpPr>
        <p:spPr>
          <a:xfrm>
            <a:off x="453251" y="6196693"/>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a:extLst>
              <a:ext uri="{FF2B5EF4-FFF2-40B4-BE49-F238E27FC236}">
                <a16:creationId xmlns:a16="http://schemas.microsoft.com/office/drawing/2014/main" id="{194AB0BE-2E53-4AE6-8F5F-10D7611BFAFA}"/>
              </a:ext>
            </a:extLst>
          </p:cNvPr>
          <p:cNvSpPr/>
          <p:nvPr userDrawn="1"/>
        </p:nvSpPr>
        <p:spPr>
          <a:xfrm>
            <a:off x="5426110" y="401815"/>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a:extLst>
              <a:ext uri="{FF2B5EF4-FFF2-40B4-BE49-F238E27FC236}">
                <a16:creationId xmlns:a16="http://schemas.microsoft.com/office/drawing/2014/main" id="{97489A2C-015C-4AAF-99CA-4CFCD2F8C021}"/>
              </a:ext>
            </a:extLst>
          </p:cNvPr>
          <p:cNvSpPr/>
          <p:nvPr userDrawn="1"/>
        </p:nvSpPr>
        <p:spPr>
          <a:xfrm>
            <a:off x="5426110" y="6196693"/>
            <a:ext cx="284048" cy="259492"/>
          </a:xfrm>
          <a:prstGeom prst="rect">
            <a:avLst/>
          </a:prstGeom>
          <a:solidFill>
            <a:srgbClr val="6B9EA5"/>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406851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1872343" y="1175656"/>
            <a:ext cx="4057323" cy="5031713"/>
          </a:xfrm>
          <a:prstGeom prst="rect">
            <a:avLst/>
          </a:prstGeom>
          <a:effectLst>
            <a:outerShdw blurRad="63500" sx="102000" sy="102000" algn="ctr" rotWithShape="0">
              <a:prstClr val="black">
                <a:alpha val="40000"/>
              </a:prstClr>
            </a:outerShdw>
          </a:effectLst>
        </p:spPr>
        <p:txBody>
          <a:bodyPr/>
          <a:lstStyle/>
          <a:p>
            <a:pPr lvl="0"/>
            <a:r>
              <a:rPr lang="en-US" noProof="0"/>
              <a:t>Click icon to add picture</a:t>
            </a:r>
          </a:p>
        </p:txBody>
      </p:sp>
      <p:sp>
        <p:nvSpPr>
          <p:cNvPr id="5" name="Picture Placeholder 2">
            <a:extLst/>
          </p:cNvPr>
          <p:cNvSpPr>
            <a:spLocks noGrp="1"/>
          </p:cNvSpPr>
          <p:nvPr>
            <p:ph type="pic" sz="quarter" idx="11"/>
          </p:nvPr>
        </p:nvSpPr>
        <p:spPr>
          <a:xfrm>
            <a:off x="6262334" y="1175656"/>
            <a:ext cx="4057323" cy="5031713"/>
          </a:xfrm>
          <a:prstGeom prst="rect">
            <a:avLst/>
          </a:prstGeom>
          <a:effectLst>
            <a:outerShdw blurRad="63500" sx="102000" sy="102000" algn="ctr" rotWithShape="0">
              <a:prstClr val="black">
                <a:alpha val="40000"/>
              </a:prstClr>
            </a:outerShdw>
          </a:effectLst>
        </p:spPr>
        <p:txBody>
          <a:bodyPr/>
          <a:lstStyle/>
          <a:p>
            <a:pPr lvl="0"/>
            <a:r>
              <a:rPr lang="en-US" noProof="0"/>
              <a:t>Click icon to add picture</a:t>
            </a:r>
          </a:p>
        </p:txBody>
      </p:sp>
    </p:spTree>
    <p:extLst>
      <p:ext uri="{BB962C8B-B14F-4D97-AF65-F5344CB8AC3E}">
        <p14:creationId xmlns:p14="http://schemas.microsoft.com/office/powerpoint/2010/main" val="3608767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1" y="1175656"/>
            <a:ext cx="12192000" cy="5031713"/>
          </a:xfrm>
          <a:prstGeom prst="rect">
            <a:avLst/>
          </a:prstGeom>
          <a:effectLst>
            <a:outerShdw blurRad="63500" sx="102000" sy="102000" algn="ctr" rotWithShape="0">
              <a:prstClr val="black">
                <a:alpha val="40000"/>
              </a:prstClr>
            </a:outerShdw>
          </a:effectLst>
        </p:spPr>
        <p:txBody>
          <a:bodyPr/>
          <a:lstStyle/>
          <a:p>
            <a:pPr lvl="0"/>
            <a:r>
              <a:rPr lang="en-US" noProof="0"/>
              <a:t>Click icon to add picture</a:t>
            </a:r>
          </a:p>
        </p:txBody>
      </p:sp>
    </p:spTree>
    <p:extLst>
      <p:ext uri="{BB962C8B-B14F-4D97-AF65-F5344CB8AC3E}">
        <p14:creationId xmlns:p14="http://schemas.microsoft.com/office/powerpoint/2010/main" val="1866873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Picture Placeholder 2">
            <a:extLst/>
          </p:cNvPr>
          <p:cNvSpPr>
            <a:spLocks noGrp="1"/>
          </p:cNvSpPr>
          <p:nvPr>
            <p:ph type="pic" sz="quarter" idx="10"/>
          </p:nvPr>
        </p:nvSpPr>
        <p:spPr>
          <a:xfrm>
            <a:off x="566057" y="1227909"/>
            <a:ext cx="3666308" cy="4979460"/>
          </a:xfrm>
          <a:prstGeom prst="rect">
            <a:avLst/>
          </a:prstGeom>
          <a:effectLst/>
        </p:spPr>
        <p:txBody>
          <a:bodyPr/>
          <a:lstStyle/>
          <a:p>
            <a:pPr lvl="0"/>
            <a:r>
              <a:rPr lang="en-US" noProof="0"/>
              <a:t>Click icon to add picture</a:t>
            </a:r>
          </a:p>
        </p:txBody>
      </p:sp>
      <p:sp>
        <p:nvSpPr>
          <p:cNvPr id="15" name="Picture Placeholder 2">
            <a:extLst/>
          </p:cNvPr>
          <p:cNvSpPr>
            <a:spLocks noGrp="1"/>
          </p:cNvSpPr>
          <p:nvPr>
            <p:ph type="pic" sz="quarter" idx="11"/>
          </p:nvPr>
        </p:nvSpPr>
        <p:spPr>
          <a:xfrm>
            <a:off x="4222505" y="1227909"/>
            <a:ext cx="3666308" cy="4979460"/>
          </a:xfrm>
          <a:prstGeom prst="rect">
            <a:avLst/>
          </a:prstGeom>
          <a:effectLst/>
        </p:spPr>
        <p:txBody>
          <a:bodyPr/>
          <a:lstStyle/>
          <a:p>
            <a:pPr lvl="0"/>
            <a:r>
              <a:rPr lang="en-US" noProof="0"/>
              <a:t>Click icon to add picture</a:t>
            </a:r>
          </a:p>
        </p:txBody>
      </p:sp>
      <p:sp>
        <p:nvSpPr>
          <p:cNvPr id="16" name="Picture Placeholder 2">
            <a:extLst/>
          </p:cNvPr>
          <p:cNvSpPr>
            <a:spLocks noGrp="1"/>
          </p:cNvSpPr>
          <p:nvPr>
            <p:ph type="pic" sz="quarter" idx="12"/>
          </p:nvPr>
        </p:nvSpPr>
        <p:spPr>
          <a:xfrm>
            <a:off x="7888813" y="1227909"/>
            <a:ext cx="3666308" cy="4979460"/>
          </a:xfrm>
          <a:prstGeom prst="rect">
            <a:avLst/>
          </a:prstGeom>
          <a:effectLst/>
        </p:spPr>
        <p:txBody>
          <a:bodyPr/>
          <a:lstStyle/>
          <a:p>
            <a:pPr lvl="0"/>
            <a:r>
              <a:rPr lang="en-US" noProof="0"/>
              <a:t>Click icon to add picture</a:t>
            </a:r>
            <a:endParaRPr lang="en-US" noProof="0" dirty="0"/>
          </a:p>
        </p:txBody>
      </p:sp>
    </p:spTree>
    <p:extLst>
      <p:ext uri="{BB962C8B-B14F-4D97-AF65-F5344CB8AC3E}">
        <p14:creationId xmlns:p14="http://schemas.microsoft.com/office/powerpoint/2010/main" val="708709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Picture Placeholder 2">
            <a:extLst/>
          </p:cNvPr>
          <p:cNvSpPr>
            <a:spLocks noGrp="1"/>
          </p:cNvSpPr>
          <p:nvPr>
            <p:ph type="pic" sz="quarter" idx="10"/>
          </p:nvPr>
        </p:nvSpPr>
        <p:spPr>
          <a:xfrm>
            <a:off x="375557" y="1227909"/>
            <a:ext cx="2843893" cy="4979460"/>
          </a:xfrm>
          <a:prstGeom prst="rect">
            <a:avLst/>
          </a:prstGeom>
          <a:effectLst/>
        </p:spPr>
        <p:txBody>
          <a:bodyPr/>
          <a:lstStyle/>
          <a:p>
            <a:pPr lvl="0"/>
            <a:r>
              <a:rPr lang="en-US" noProof="0"/>
              <a:t>Click icon to add picture</a:t>
            </a:r>
          </a:p>
        </p:txBody>
      </p:sp>
      <p:sp>
        <p:nvSpPr>
          <p:cNvPr id="7" name="Picture Placeholder 2">
            <a:extLst/>
          </p:cNvPr>
          <p:cNvSpPr>
            <a:spLocks noGrp="1"/>
          </p:cNvSpPr>
          <p:nvPr>
            <p:ph type="pic" sz="quarter" idx="11"/>
          </p:nvPr>
        </p:nvSpPr>
        <p:spPr>
          <a:xfrm>
            <a:off x="3219450" y="1227909"/>
            <a:ext cx="2843893" cy="4979460"/>
          </a:xfrm>
          <a:prstGeom prst="rect">
            <a:avLst/>
          </a:prstGeom>
          <a:effectLst/>
        </p:spPr>
        <p:txBody>
          <a:bodyPr/>
          <a:lstStyle/>
          <a:p>
            <a:pPr lvl="0"/>
            <a:r>
              <a:rPr lang="en-US" noProof="0"/>
              <a:t>Click icon to add picture</a:t>
            </a:r>
          </a:p>
        </p:txBody>
      </p:sp>
      <p:sp>
        <p:nvSpPr>
          <p:cNvPr id="8" name="Picture Placeholder 2">
            <a:extLst/>
          </p:cNvPr>
          <p:cNvSpPr>
            <a:spLocks noGrp="1"/>
          </p:cNvSpPr>
          <p:nvPr>
            <p:ph type="pic" sz="quarter" idx="12"/>
          </p:nvPr>
        </p:nvSpPr>
        <p:spPr>
          <a:xfrm>
            <a:off x="6063343" y="1227909"/>
            <a:ext cx="2843893" cy="4979460"/>
          </a:xfrm>
          <a:prstGeom prst="rect">
            <a:avLst/>
          </a:prstGeom>
          <a:effectLst/>
        </p:spPr>
        <p:txBody>
          <a:bodyPr/>
          <a:lstStyle/>
          <a:p>
            <a:pPr lvl="0"/>
            <a:r>
              <a:rPr lang="en-US" noProof="0"/>
              <a:t>Click icon to add picture</a:t>
            </a:r>
          </a:p>
        </p:txBody>
      </p:sp>
      <p:sp>
        <p:nvSpPr>
          <p:cNvPr id="9" name="Picture Placeholder 2">
            <a:extLst/>
          </p:cNvPr>
          <p:cNvSpPr>
            <a:spLocks noGrp="1"/>
          </p:cNvSpPr>
          <p:nvPr>
            <p:ph type="pic" sz="quarter" idx="13"/>
          </p:nvPr>
        </p:nvSpPr>
        <p:spPr>
          <a:xfrm>
            <a:off x="8907236" y="1227909"/>
            <a:ext cx="2843893" cy="4979460"/>
          </a:xfrm>
          <a:prstGeom prst="rect">
            <a:avLst/>
          </a:prstGeom>
          <a:effectLst/>
        </p:spPr>
        <p:txBody>
          <a:bodyPr/>
          <a:lstStyle/>
          <a:p>
            <a:pPr lvl="0"/>
            <a:r>
              <a:rPr lang="en-US" noProof="0"/>
              <a:t>Click icon to add picture</a:t>
            </a:r>
          </a:p>
        </p:txBody>
      </p:sp>
    </p:spTree>
    <p:extLst>
      <p:ext uri="{BB962C8B-B14F-4D97-AF65-F5344CB8AC3E}">
        <p14:creationId xmlns:p14="http://schemas.microsoft.com/office/powerpoint/2010/main" val="3687877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 name="Picture Placeholder 2">
            <a:extLst/>
          </p:cNvPr>
          <p:cNvSpPr>
            <a:spLocks noGrp="1"/>
          </p:cNvSpPr>
          <p:nvPr>
            <p:ph type="pic" sz="quarter" idx="10"/>
          </p:nvPr>
        </p:nvSpPr>
        <p:spPr>
          <a:xfrm>
            <a:off x="581892" y="1290254"/>
            <a:ext cx="2327564" cy="2138746"/>
          </a:xfrm>
          <a:prstGeom prst="rect">
            <a:avLst/>
          </a:prstGeom>
          <a:effectLst/>
        </p:spPr>
        <p:txBody>
          <a:bodyPr/>
          <a:lstStyle/>
          <a:p>
            <a:pPr lvl="0"/>
            <a:r>
              <a:rPr lang="en-US" noProof="0"/>
              <a:t>Click icon to add picture</a:t>
            </a:r>
          </a:p>
        </p:txBody>
      </p:sp>
      <p:sp>
        <p:nvSpPr>
          <p:cNvPr id="8" name="Picture Placeholder 2">
            <a:extLst/>
          </p:cNvPr>
          <p:cNvSpPr>
            <a:spLocks noGrp="1"/>
          </p:cNvSpPr>
          <p:nvPr>
            <p:ph type="pic" sz="quarter" idx="11"/>
          </p:nvPr>
        </p:nvSpPr>
        <p:spPr>
          <a:xfrm>
            <a:off x="3075710" y="1290254"/>
            <a:ext cx="2327564" cy="2138746"/>
          </a:xfrm>
          <a:prstGeom prst="rect">
            <a:avLst/>
          </a:prstGeom>
          <a:effectLst/>
        </p:spPr>
        <p:txBody>
          <a:bodyPr/>
          <a:lstStyle/>
          <a:p>
            <a:pPr lvl="0"/>
            <a:r>
              <a:rPr lang="en-US" noProof="0"/>
              <a:t>Click icon to add picture</a:t>
            </a:r>
          </a:p>
        </p:txBody>
      </p:sp>
      <p:sp>
        <p:nvSpPr>
          <p:cNvPr id="9" name="Picture Placeholder 2">
            <a:extLst/>
          </p:cNvPr>
          <p:cNvSpPr>
            <a:spLocks noGrp="1"/>
          </p:cNvSpPr>
          <p:nvPr>
            <p:ph type="pic" sz="quarter" idx="12"/>
          </p:nvPr>
        </p:nvSpPr>
        <p:spPr>
          <a:xfrm>
            <a:off x="581892" y="3576254"/>
            <a:ext cx="2327564" cy="2138746"/>
          </a:xfrm>
          <a:prstGeom prst="rect">
            <a:avLst/>
          </a:prstGeom>
          <a:effectLst/>
        </p:spPr>
        <p:txBody>
          <a:bodyPr/>
          <a:lstStyle/>
          <a:p>
            <a:pPr lvl="0"/>
            <a:r>
              <a:rPr lang="en-US" noProof="0"/>
              <a:t>Click icon to add picture</a:t>
            </a:r>
          </a:p>
        </p:txBody>
      </p:sp>
      <p:sp>
        <p:nvSpPr>
          <p:cNvPr id="11" name="Picture Placeholder 2">
            <a:extLst/>
          </p:cNvPr>
          <p:cNvSpPr>
            <a:spLocks noGrp="1"/>
          </p:cNvSpPr>
          <p:nvPr>
            <p:ph type="pic" sz="quarter" idx="13"/>
          </p:nvPr>
        </p:nvSpPr>
        <p:spPr>
          <a:xfrm>
            <a:off x="3075710" y="3576254"/>
            <a:ext cx="2327564" cy="2138746"/>
          </a:xfrm>
          <a:prstGeom prst="rect">
            <a:avLst/>
          </a:prstGeom>
          <a:effectLst/>
        </p:spPr>
        <p:txBody>
          <a:bodyPr/>
          <a:lstStyle/>
          <a:p>
            <a:pPr lvl="0"/>
            <a:r>
              <a:rPr lang="en-US" noProof="0"/>
              <a:t>Click icon to add picture</a:t>
            </a:r>
          </a:p>
        </p:txBody>
      </p:sp>
      <p:sp>
        <p:nvSpPr>
          <p:cNvPr id="12" name="Picture Placeholder 2">
            <a:extLst/>
          </p:cNvPr>
          <p:cNvSpPr>
            <a:spLocks noGrp="1"/>
          </p:cNvSpPr>
          <p:nvPr>
            <p:ph type="pic" sz="quarter" idx="14"/>
          </p:nvPr>
        </p:nvSpPr>
        <p:spPr>
          <a:xfrm>
            <a:off x="6788728" y="1290254"/>
            <a:ext cx="2327564" cy="2138746"/>
          </a:xfrm>
          <a:prstGeom prst="rect">
            <a:avLst/>
          </a:prstGeom>
          <a:effectLst/>
        </p:spPr>
        <p:txBody>
          <a:bodyPr/>
          <a:lstStyle/>
          <a:p>
            <a:pPr lvl="0"/>
            <a:r>
              <a:rPr lang="en-US" noProof="0"/>
              <a:t>Click icon to add picture</a:t>
            </a:r>
          </a:p>
        </p:txBody>
      </p:sp>
      <p:sp>
        <p:nvSpPr>
          <p:cNvPr id="13" name="Picture Placeholder 2">
            <a:extLst/>
          </p:cNvPr>
          <p:cNvSpPr>
            <a:spLocks noGrp="1"/>
          </p:cNvSpPr>
          <p:nvPr>
            <p:ph type="pic" sz="quarter" idx="15"/>
          </p:nvPr>
        </p:nvSpPr>
        <p:spPr>
          <a:xfrm>
            <a:off x="9282546" y="1290254"/>
            <a:ext cx="2327564" cy="2138746"/>
          </a:xfrm>
          <a:prstGeom prst="rect">
            <a:avLst/>
          </a:prstGeom>
          <a:effectLst/>
        </p:spPr>
        <p:txBody>
          <a:bodyPr/>
          <a:lstStyle/>
          <a:p>
            <a:pPr lvl="0"/>
            <a:r>
              <a:rPr lang="en-US" noProof="0"/>
              <a:t>Click icon to add picture</a:t>
            </a:r>
          </a:p>
        </p:txBody>
      </p:sp>
      <p:sp>
        <p:nvSpPr>
          <p:cNvPr id="14" name="Picture Placeholder 2">
            <a:extLst/>
          </p:cNvPr>
          <p:cNvSpPr>
            <a:spLocks noGrp="1"/>
          </p:cNvSpPr>
          <p:nvPr>
            <p:ph type="pic" sz="quarter" idx="16"/>
          </p:nvPr>
        </p:nvSpPr>
        <p:spPr>
          <a:xfrm>
            <a:off x="6788728" y="3576254"/>
            <a:ext cx="2327564" cy="2138746"/>
          </a:xfrm>
          <a:prstGeom prst="rect">
            <a:avLst/>
          </a:prstGeom>
          <a:effectLst/>
        </p:spPr>
        <p:txBody>
          <a:bodyPr/>
          <a:lstStyle/>
          <a:p>
            <a:pPr lvl="0"/>
            <a:r>
              <a:rPr lang="en-US" noProof="0"/>
              <a:t>Click icon to add picture</a:t>
            </a:r>
          </a:p>
        </p:txBody>
      </p:sp>
      <p:sp>
        <p:nvSpPr>
          <p:cNvPr id="17" name="Picture Placeholder 2">
            <a:extLst/>
          </p:cNvPr>
          <p:cNvSpPr>
            <a:spLocks noGrp="1"/>
          </p:cNvSpPr>
          <p:nvPr>
            <p:ph type="pic" sz="quarter" idx="17"/>
          </p:nvPr>
        </p:nvSpPr>
        <p:spPr>
          <a:xfrm>
            <a:off x="9282546" y="3576254"/>
            <a:ext cx="2327564" cy="2138746"/>
          </a:xfrm>
          <a:prstGeom prst="rect">
            <a:avLst/>
          </a:prstGeom>
          <a:effectLst/>
        </p:spPr>
        <p:txBody>
          <a:bodyPr/>
          <a:lstStyle/>
          <a:p>
            <a:pPr lvl="0"/>
            <a:r>
              <a:rPr lang="en-US" noProof="0"/>
              <a:t>Click icon to add picture</a:t>
            </a:r>
          </a:p>
        </p:txBody>
      </p:sp>
    </p:spTree>
    <p:extLst>
      <p:ext uri="{BB962C8B-B14F-4D97-AF65-F5344CB8AC3E}">
        <p14:creationId xmlns:p14="http://schemas.microsoft.com/office/powerpoint/2010/main" val="2733022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2">
            <a:extLst/>
          </p:cNvPr>
          <p:cNvSpPr>
            <a:spLocks noGrp="1"/>
          </p:cNvSpPr>
          <p:nvPr>
            <p:ph type="pic" sz="quarter" idx="10"/>
          </p:nvPr>
        </p:nvSpPr>
        <p:spPr>
          <a:xfrm>
            <a:off x="581892" y="951587"/>
            <a:ext cx="2327564" cy="2138746"/>
          </a:xfrm>
          <a:prstGeom prst="rect">
            <a:avLst/>
          </a:prstGeom>
          <a:effectLst/>
        </p:spPr>
        <p:txBody>
          <a:bodyPr/>
          <a:lstStyle/>
          <a:p>
            <a:pPr lvl="0"/>
            <a:r>
              <a:rPr lang="en-US" noProof="0"/>
              <a:t>Click icon to add picture</a:t>
            </a:r>
          </a:p>
        </p:txBody>
      </p:sp>
      <p:sp>
        <p:nvSpPr>
          <p:cNvPr id="8" name="Picture Placeholder 2">
            <a:extLst/>
          </p:cNvPr>
          <p:cNvSpPr>
            <a:spLocks noGrp="1"/>
          </p:cNvSpPr>
          <p:nvPr>
            <p:ph type="pic" sz="quarter" idx="11"/>
          </p:nvPr>
        </p:nvSpPr>
        <p:spPr>
          <a:xfrm>
            <a:off x="3075710" y="951587"/>
            <a:ext cx="2327564" cy="2138746"/>
          </a:xfrm>
          <a:prstGeom prst="rect">
            <a:avLst/>
          </a:prstGeom>
          <a:effectLst/>
        </p:spPr>
        <p:txBody>
          <a:bodyPr/>
          <a:lstStyle/>
          <a:p>
            <a:pPr lvl="0"/>
            <a:r>
              <a:rPr lang="en-US" noProof="0"/>
              <a:t>Click icon to add picture</a:t>
            </a:r>
          </a:p>
        </p:txBody>
      </p:sp>
      <p:sp>
        <p:nvSpPr>
          <p:cNvPr id="9" name="Picture Placeholder 2">
            <a:extLst/>
          </p:cNvPr>
          <p:cNvSpPr>
            <a:spLocks noGrp="1"/>
          </p:cNvSpPr>
          <p:nvPr>
            <p:ph type="pic" sz="quarter" idx="12"/>
          </p:nvPr>
        </p:nvSpPr>
        <p:spPr>
          <a:xfrm>
            <a:off x="581892" y="3237587"/>
            <a:ext cx="2327564" cy="2138746"/>
          </a:xfrm>
          <a:prstGeom prst="rect">
            <a:avLst/>
          </a:prstGeom>
          <a:effectLst/>
        </p:spPr>
        <p:txBody>
          <a:bodyPr/>
          <a:lstStyle/>
          <a:p>
            <a:pPr lvl="0"/>
            <a:r>
              <a:rPr lang="en-US" noProof="0"/>
              <a:t>Click icon to add picture</a:t>
            </a:r>
          </a:p>
        </p:txBody>
      </p:sp>
      <p:sp>
        <p:nvSpPr>
          <p:cNvPr id="11" name="Picture Placeholder 2">
            <a:extLst/>
          </p:cNvPr>
          <p:cNvSpPr>
            <a:spLocks noGrp="1"/>
          </p:cNvSpPr>
          <p:nvPr>
            <p:ph type="pic" sz="quarter" idx="13"/>
          </p:nvPr>
        </p:nvSpPr>
        <p:spPr>
          <a:xfrm>
            <a:off x="3075710" y="3237587"/>
            <a:ext cx="2327564" cy="2138746"/>
          </a:xfrm>
          <a:prstGeom prst="rect">
            <a:avLst/>
          </a:prstGeom>
          <a:effectLst/>
        </p:spPr>
        <p:txBody>
          <a:bodyPr/>
          <a:lstStyle/>
          <a:p>
            <a:pPr lvl="0"/>
            <a:r>
              <a:rPr lang="en-US" noProof="0"/>
              <a:t>Click icon to add picture</a:t>
            </a:r>
          </a:p>
        </p:txBody>
      </p:sp>
      <p:sp>
        <p:nvSpPr>
          <p:cNvPr id="12" name="Picture Placeholder 2">
            <a:extLst/>
          </p:cNvPr>
          <p:cNvSpPr>
            <a:spLocks noGrp="1"/>
          </p:cNvSpPr>
          <p:nvPr>
            <p:ph type="pic" sz="quarter" idx="14"/>
          </p:nvPr>
        </p:nvSpPr>
        <p:spPr>
          <a:xfrm>
            <a:off x="6788728" y="951587"/>
            <a:ext cx="2327564" cy="2138746"/>
          </a:xfrm>
          <a:prstGeom prst="rect">
            <a:avLst/>
          </a:prstGeom>
          <a:effectLst/>
        </p:spPr>
        <p:txBody>
          <a:bodyPr/>
          <a:lstStyle/>
          <a:p>
            <a:pPr lvl="0"/>
            <a:r>
              <a:rPr lang="en-US" noProof="0"/>
              <a:t>Click icon to add picture</a:t>
            </a:r>
          </a:p>
        </p:txBody>
      </p:sp>
      <p:sp>
        <p:nvSpPr>
          <p:cNvPr id="13" name="Picture Placeholder 2">
            <a:extLst/>
          </p:cNvPr>
          <p:cNvSpPr>
            <a:spLocks noGrp="1"/>
          </p:cNvSpPr>
          <p:nvPr>
            <p:ph type="pic" sz="quarter" idx="15"/>
          </p:nvPr>
        </p:nvSpPr>
        <p:spPr>
          <a:xfrm>
            <a:off x="9282546" y="951587"/>
            <a:ext cx="2327564" cy="2138746"/>
          </a:xfrm>
          <a:prstGeom prst="rect">
            <a:avLst/>
          </a:prstGeom>
          <a:effectLst/>
        </p:spPr>
        <p:txBody>
          <a:bodyPr/>
          <a:lstStyle/>
          <a:p>
            <a:pPr lvl="0"/>
            <a:r>
              <a:rPr lang="en-US" noProof="0"/>
              <a:t>Click icon to add picture</a:t>
            </a:r>
          </a:p>
        </p:txBody>
      </p:sp>
      <p:sp>
        <p:nvSpPr>
          <p:cNvPr id="14" name="Picture Placeholder 2">
            <a:extLst/>
          </p:cNvPr>
          <p:cNvSpPr>
            <a:spLocks noGrp="1"/>
          </p:cNvSpPr>
          <p:nvPr>
            <p:ph type="pic" sz="quarter" idx="16"/>
          </p:nvPr>
        </p:nvSpPr>
        <p:spPr>
          <a:xfrm>
            <a:off x="6788728" y="3237587"/>
            <a:ext cx="2327564" cy="2138746"/>
          </a:xfrm>
          <a:prstGeom prst="rect">
            <a:avLst/>
          </a:prstGeom>
          <a:effectLst/>
        </p:spPr>
        <p:txBody>
          <a:bodyPr/>
          <a:lstStyle/>
          <a:p>
            <a:pPr lvl="0"/>
            <a:r>
              <a:rPr lang="en-US" noProof="0"/>
              <a:t>Click icon to add picture</a:t>
            </a:r>
          </a:p>
        </p:txBody>
      </p:sp>
      <p:sp>
        <p:nvSpPr>
          <p:cNvPr id="17" name="Picture Placeholder 2">
            <a:extLst/>
          </p:cNvPr>
          <p:cNvSpPr>
            <a:spLocks noGrp="1"/>
          </p:cNvSpPr>
          <p:nvPr>
            <p:ph type="pic" sz="quarter" idx="17"/>
          </p:nvPr>
        </p:nvSpPr>
        <p:spPr>
          <a:xfrm>
            <a:off x="9282546" y="3237587"/>
            <a:ext cx="2327564" cy="2138746"/>
          </a:xfrm>
          <a:prstGeom prst="rect">
            <a:avLst/>
          </a:prstGeom>
          <a:effectLst/>
        </p:spPr>
        <p:txBody>
          <a:bodyPr/>
          <a:lstStyle/>
          <a:p>
            <a:pPr lvl="0"/>
            <a:r>
              <a:rPr lang="en-US" noProof="0"/>
              <a:t>Click icon to add picture</a:t>
            </a:r>
          </a:p>
        </p:txBody>
      </p:sp>
    </p:spTree>
    <p:extLst>
      <p:ext uri="{BB962C8B-B14F-4D97-AF65-F5344CB8AC3E}">
        <p14:creationId xmlns:p14="http://schemas.microsoft.com/office/powerpoint/2010/main" val="380323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Freeform: Shape 13"/>
          <p:cNvSpPr/>
          <p:nvPr/>
        </p:nvSpPr>
        <p:spPr>
          <a:xfrm>
            <a:off x="6378575" y="0"/>
            <a:ext cx="5813425" cy="6858000"/>
          </a:xfrm>
          <a:custGeom>
            <a:avLst/>
            <a:gdLst>
              <a:gd name="connsiteX0" fmla="*/ 2233748 w 5813131"/>
              <a:gd name="connsiteY0" fmla="*/ 0 h 6858000"/>
              <a:gd name="connsiteX1" fmla="*/ 5813131 w 5813131"/>
              <a:gd name="connsiteY1" fmla="*/ 0 h 6858000"/>
              <a:gd name="connsiteX2" fmla="*/ 5813131 w 5813131"/>
              <a:gd name="connsiteY2" fmla="*/ 6493614 h 6858000"/>
              <a:gd name="connsiteX3" fmla="*/ 5485978 w 5813131"/>
              <a:gd name="connsiteY3" fmla="*/ 6858000 h 6858000"/>
              <a:gd name="connsiteX4" fmla="*/ 3923494 w 5813131"/>
              <a:gd name="connsiteY4" fmla="*/ 6858000 h 6858000"/>
              <a:gd name="connsiteX5" fmla="*/ 0 w 5813131"/>
              <a:gd name="connsiteY5" fmla="*/ 24879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131" h="6858000">
                <a:moveTo>
                  <a:pt x="2233748" y="0"/>
                </a:moveTo>
                <a:lnTo>
                  <a:pt x="5813131" y="0"/>
                </a:lnTo>
                <a:lnTo>
                  <a:pt x="5813131" y="6493614"/>
                </a:lnTo>
                <a:lnTo>
                  <a:pt x="5485978" y="6858000"/>
                </a:lnTo>
                <a:lnTo>
                  <a:pt x="3923494" y="6858000"/>
                </a:lnTo>
                <a:lnTo>
                  <a:pt x="0" y="2487972"/>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reeform: Shape 18"/>
          <p:cNvSpPr/>
          <p:nvPr/>
        </p:nvSpPr>
        <p:spPr>
          <a:xfrm>
            <a:off x="6340475" y="-225425"/>
            <a:ext cx="6651625" cy="7308850"/>
          </a:xfrm>
          <a:custGeom>
            <a:avLst/>
            <a:gdLst>
              <a:gd name="connsiteX0" fmla="*/ 2282206 w 6651630"/>
              <a:gd name="connsiteY0" fmla="*/ 0 h 7309348"/>
              <a:gd name="connsiteX1" fmla="*/ 6651630 w 6651630"/>
              <a:gd name="connsiteY1" fmla="*/ 0 h 7309348"/>
              <a:gd name="connsiteX2" fmla="*/ 6651630 w 6651630"/>
              <a:gd name="connsiteY2" fmla="*/ 5992845 h 7309348"/>
              <a:gd name="connsiteX3" fmla="*/ 5544436 w 6651630"/>
              <a:gd name="connsiteY3" fmla="*/ 7309348 h 7309348"/>
              <a:gd name="connsiteX4" fmla="*/ 3865036 w 6651630"/>
              <a:gd name="connsiteY4" fmla="*/ 7309348 h 7309348"/>
              <a:gd name="connsiteX5" fmla="*/ 0 w 6651630"/>
              <a:gd name="connsiteY5" fmla="*/ 2713646 h 730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1630" h="7309348">
                <a:moveTo>
                  <a:pt x="2282206" y="0"/>
                </a:moveTo>
                <a:lnTo>
                  <a:pt x="6651630" y="0"/>
                </a:lnTo>
                <a:lnTo>
                  <a:pt x="6651630" y="5992845"/>
                </a:lnTo>
                <a:lnTo>
                  <a:pt x="5544436" y="7309348"/>
                </a:lnTo>
                <a:lnTo>
                  <a:pt x="3865036" y="7309348"/>
                </a:lnTo>
                <a:lnTo>
                  <a:pt x="0" y="2713646"/>
                </a:lnTo>
                <a:close/>
              </a:path>
            </a:pathLst>
          </a:cu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Shape 16"/>
          <p:cNvSpPr/>
          <p:nvPr/>
        </p:nvSpPr>
        <p:spPr>
          <a:xfrm>
            <a:off x="6292850" y="-225425"/>
            <a:ext cx="6746875" cy="7308850"/>
          </a:xfrm>
          <a:custGeom>
            <a:avLst/>
            <a:gdLst>
              <a:gd name="connsiteX0" fmla="*/ 2034571 w 6747179"/>
              <a:gd name="connsiteY0" fmla="*/ 0 h 7309348"/>
              <a:gd name="connsiteX1" fmla="*/ 6747179 w 6747179"/>
              <a:gd name="connsiteY1" fmla="*/ 0 h 7309348"/>
              <a:gd name="connsiteX2" fmla="*/ 6747179 w 6747179"/>
              <a:gd name="connsiteY2" fmla="*/ 6264528 h 7309348"/>
              <a:gd name="connsiteX3" fmla="*/ 5963819 w 6747179"/>
              <a:gd name="connsiteY3" fmla="*/ 7309348 h 7309348"/>
              <a:gd name="connsiteX4" fmla="*/ 3445652 w 6747179"/>
              <a:gd name="connsiteY4" fmla="*/ 7309348 h 7309348"/>
              <a:gd name="connsiteX5" fmla="*/ 0 w 6747179"/>
              <a:gd name="connsiteY5" fmla="*/ 2713646 h 730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7179" h="7309348">
                <a:moveTo>
                  <a:pt x="2034571" y="0"/>
                </a:moveTo>
                <a:lnTo>
                  <a:pt x="6747179" y="0"/>
                </a:lnTo>
                <a:lnTo>
                  <a:pt x="6747179" y="6264528"/>
                </a:lnTo>
                <a:lnTo>
                  <a:pt x="5963819" y="7309348"/>
                </a:lnTo>
                <a:lnTo>
                  <a:pt x="3445652" y="7309348"/>
                </a:lnTo>
                <a:lnTo>
                  <a:pt x="0" y="2713646"/>
                </a:lnTo>
                <a:close/>
              </a:path>
            </a:pathLst>
          </a:custGeom>
          <a:noFill/>
          <a:ln w="38100">
            <a:solidFill>
              <a:srgbClr val="6B9EA5">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Picture Placeholder 6"/>
          <p:cNvSpPr>
            <a:spLocks noGrp="1"/>
          </p:cNvSpPr>
          <p:nvPr>
            <p:ph type="pic" sz="quarter" idx="10"/>
          </p:nvPr>
        </p:nvSpPr>
        <p:spPr>
          <a:xfrm>
            <a:off x="6419510" y="-316499"/>
            <a:ext cx="6515441" cy="7490998"/>
          </a:xfrm>
          <a:custGeom>
            <a:avLst/>
            <a:gdLst>
              <a:gd name="connsiteX0" fmla="*/ 2481322 w 5772491"/>
              <a:gd name="connsiteY0" fmla="*/ 0 h 6636806"/>
              <a:gd name="connsiteX1" fmla="*/ 5772491 w 5772491"/>
              <a:gd name="connsiteY1" fmla="*/ 0 h 6636806"/>
              <a:gd name="connsiteX2" fmla="*/ 5772491 w 5772491"/>
              <a:gd name="connsiteY2" fmla="*/ 5019797 h 6636806"/>
              <a:gd name="connsiteX3" fmla="*/ 4155482 w 5772491"/>
              <a:gd name="connsiteY3" fmla="*/ 6636806 h 6636806"/>
              <a:gd name="connsiteX4" fmla="*/ 0 w 5772491"/>
              <a:gd name="connsiteY4" fmla="*/ 2481323 h 663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491" h="6636806">
                <a:moveTo>
                  <a:pt x="2481322" y="0"/>
                </a:moveTo>
                <a:lnTo>
                  <a:pt x="5772491" y="0"/>
                </a:lnTo>
                <a:lnTo>
                  <a:pt x="5772491" y="5019797"/>
                </a:lnTo>
                <a:lnTo>
                  <a:pt x="4155482" y="6636806"/>
                </a:lnTo>
                <a:lnTo>
                  <a:pt x="0" y="2481323"/>
                </a:lnTo>
                <a:close/>
              </a:path>
            </a:pathLst>
          </a:custGeom>
        </p:spPr>
        <p:txBody>
          <a:bodyPr wrap="square">
            <a:noAutofit/>
          </a:bodyPr>
          <a:lstStyle>
            <a:lvl1pPr marL="0" indent="0">
              <a:buNone/>
              <a:defRPr sz="1800"/>
            </a:lvl1pPr>
          </a:lstStyle>
          <a:p>
            <a:pPr lvl="0"/>
            <a:r>
              <a:rPr lang="en-US" noProof="0"/>
              <a:t>Click icon to add picture</a:t>
            </a:r>
          </a:p>
        </p:txBody>
      </p:sp>
    </p:spTree>
    <p:extLst>
      <p:ext uri="{BB962C8B-B14F-4D97-AF65-F5344CB8AC3E}">
        <p14:creationId xmlns:p14="http://schemas.microsoft.com/office/powerpoint/2010/main" val="3613838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3" name="Group 1"/>
          <p:cNvGrpSpPr>
            <a:grpSpLocks/>
          </p:cNvGrpSpPr>
          <p:nvPr/>
        </p:nvGrpSpPr>
        <p:grpSpPr bwMode="auto">
          <a:xfrm flipH="1">
            <a:off x="-889000" y="-225425"/>
            <a:ext cx="6746875" cy="7308850"/>
            <a:chOff x="6292547" y="-225674"/>
            <a:chExt cx="6747179" cy="7309348"/>
          </a:xfrm>
        </p:grpSpPr>
        <p:sp>
          <p:nvSpPr>
            <p:cNvPr id="4" name="Freeform: Shape 13"/>
            <p:cNvSpPr/>
            <p:nvPr/>
          </p:nvSpPr>
          <p:spPr>
            <a:xfrm>
              <a:off x="6378276" y="-234"/>
              <a:ext cx="5813687" cy="6858467"/>
            </a:xfrm>
            <a:custGeom>
              <a:avLst/>
              <a:gdLst>
                <a:gd name="connsiteX0" fmla="*/ 2233748 w 5813131"/>
                <a:gd name="connsiteY0" fmla="*/ 0 h 6858000"/>
                <a:gd name="connsiteX1" fmla="*/ 5813131 w 5813131"/>
                <a:gd name="connsiteY1" fmla="*/ 0 h 6858000"/>
                <a:gd name="connsiteX2" fmla="*/ 5813131 w 5813131"/>
                <a:gd name="connsiteY2" fmla="*/ 6493614 h 6858000"/>
                <a:gd name="connsiteX3" fmla="*/ 5485978 w 5813131"/>
                <a:gd name="connsiteY3" fmla="*/ 6858000 h 6858000"/>
                <a:gd name="connsiteX4" fmla="*/ 3923494 w 5813131"/>
                <a:gd name="connsiteY4" fmla="*/ 6858000 h 6858000"/>
                <a:gd name="connsiteX5" fmla="*/ 0 w 5813131"/>
                <a:gd name="connsiteY5" fmla="*/ 24879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3131" h="6858000">
                  <a:moveTo>
                    <a:pt x="2233748" y="0"/>
                  </a:moveTo>
                  <a:lnTo>
                    <a:pt x="5813131" y="0"/>
                  </a:lnTo>
                  <a:lnTo>
                    <a:pt x="5813131" y="6493614"/>
                  </a:lnTo>
                  <a:lnTo>
                    <a:pt x="5485978" y="6858000"/>
                  </a:lnTo>
                  <a:lnTo>
                    <a:pt x="3923494" y="6858000"/>
                  </a:lnTo>
                  <a:lnTo>
                    <a:pt x="0" y="2487972"/>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Shape 18"/>
            <p:cNvSpPr/>
            <p:nvPr/>
          </p:nvSpPr>
          <p:spPr>
            <a:xfrm>
              <a:off x="6340174" y="-225674"/>
              <a:ext cx="6651925" cy="7309348"/>
            </a:xfrm>
            <a:custGeom>
              <a:avLst/>
              <a:gdLst>
                <a:gd name="connsiteX0" fmla="*/ 2282206 w 6651630"/>
                <a:gd name="connsiteY0" fmla="*/ 0 h 7309348"/>
                <a:gd name="connsiteX1" fmla="*/ 6651630 w 6651630"/>
                <a:gd name="connsiteY1" fmla="*/ 0 h 7309348"/>
                <a:gd name="connsiteX2" fmla="*/ 6651630 w 6651630"/>
                <a:gd name="connsiteY2" fmla="*/ 5992845 h 7309348"/>
                <a:gd name="connsiteX3" fmla="*/ 5544436 w 6651630"/>
                <a:gd name="connsiteY3" fmla="*/ 7309348 h 7309348"/>
                <a:gd name="connsiteX4" fmla="*/ 3865036 w 6651630"/>
                <a:gd name="connsiteY4" fmla="*/ 7309348 h 7309348"/>
                <a:gd name="connsiteX5" fmla="*/ 0 w 6651630"/>
                <a:gd name="connsiteY5" fmla="*/ 2713646 h 730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1630" h="7309348">
                  <a:moveTo>
                    <a:pt x="2282206" y="0"/>
                  </a:moveTo>
                  <a:lnTo>
                    <a:pt x="6651630" y="0"/>
                  </a:lnTo>
                  <a:lnTo>
                    <a:pt x="6651630" y="5992845"/>
                  </a:lnTo>
                  <a:lnTo>
                    <a:pt x="5544436" y="7309348"/>
                  </a:lnTo>
                  <a:lnTo>
                    <a:pt x="3865036" y="7309348"/>
                  </a:lnTo>
                  <a:lnTo>
                    <a:pt x="0" y="2713646"/>
                  </a:lnTo>
                  <a:close/>
                </a:path>
              </a:pathLst>
            </a:cu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reeform: Shape 16"/>
            <p:cNvSpPr/>
            <p:nvPr/>
          </p:nvSpPr>
          <p:spPr>
            <a:xfrm>
              <a:off x="6292547" y="-225674"/>
              <a:ext cx="6747179" cy="7309348"/>
            </a:xfrm>
            <a:custGeom>
              <a:avLst/>
              <a:gdLst>
                <a:gd name="connsiteX0" fmla="*/ 2034571 w 6747179"/>
                <a:gd name="connsiteY0" fmla="*/ 0 h 7309348"/>
                <a:gd name="connsiteX1" fmla="*/ 6747179 w 6747179"/>
                <a:gd name="connsiteY1" fmla="*/ 0 h 7309348"/>
                <a:gd name="connsiteX2" fmla="*/ 6747179 w 6747179"/>
                <a:gd name="connsiteY2" fmla="*/ 6264528 h 7309348"/>
                <a:gd name="connsiteX3" fmla="*/ 5963819 w 6747179"/>
                <a:gd name="connsiteY3" fmla="*/ 7309348 h 7309348"/>
                <a:gd name="connsiteX4" fmla="*/ 3445652 w 6747179"/>
                <a:gd name="connsiteY4" fmla="*/ 7309348 h 7309348"/>
                <a:gd name="connsiteX5" fmla="*/ 0 w 6747179"/>
                <a:gd name="connsiteY5" fmla="*/ 2713646 h 730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7179" h="7309348">
                  <a:moveTo>
                    <a:pt x="2034571" y="0"/>
                  </a:moveTo>
                  <a:lnTo>
                    <a:pt x="6747179" y="0"/>
                  </a:lnTo>
                  <a:lnTo>
                    <a:pt x="6747179" y="6264528"/>
                  </a:lnTo>
                  <a:lnTo>
                    <a:pt x="5963819" y="7309348"/>
                  </a:lnTo>
                  <a:lnTo>
                    <a:pt x="3445652" y="7309348"/>
                  </a:lnTo>
                  <a:lnTo>
                    <a:pt x="0" y="2713646"/>
                  </a:lnTo>
                  <a:close/>
                </a:path>
              </a:pathLst>
            </a:custGeom>
            <a:noFill/>
            <a:ln w="38100">
              <a:solidFill>
                <a:srgbClr val="6B9EA5">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1" name="Picture Placeholder 10">
            <a:extLst/>
          </p:cNvPr>
          <p:cNvSpPr>
            <a:spLocks noGrp="1"/>
          </p:cNvSpPr>
          <p:nvPr>
            <p:ph type="pic" sz="quarter" idx="10"/>
          </p:nvPr>
        </p:nvSpPr>
        <p:spPr>
          <a:xfrm>
            <a:off x="-842096" y="-316499"/>
            <a:ext cx="6515440" cy="7490998"/>
          </a:xfrm>
          <a:custGeom>
            <a:avLst/>
            <a:gdLst>
              <a:gd name="connsiteX0" fmla="*/ 0 w 6515440"/>
              <a:gd name="connsiteY0" fmla="*/ 0 h 7490998"/>
              <a:gd name="connsiteX1" fmla="*/ 3714758 w 6515440"/>
              <a:gd name="connsiteY1" fmla="*/ 0 h 7490998"/>
              <a:gd name="connsiteX2" fmla="*/ 6515440 w 6515440"/>
              <a:gd name="connsiteY2" fmla="*/ 2800683 h 7490998"/>
              <a:gd name="connsiteX3" fmla="*/ 1825126 w 6515440"/>
              <a:gd name="connsiteY3" fmla="*/ 7490998 h 7490998"/>
              <a:gd name="connsiteX4" fmla="*/ 0 w 6515440"/>
              <a:gd name="connsiteY4" fmla="*/ 5665872 h 7490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5440" h="7490998">
                <a:moveTo>
                  <a:pt x="0" y="0"/>
                </a:moveTo>
                <a:lnTo>
                  <a:pt x="3714758" y="0"/>
                </a:lnTo>
                <a:lnTo>
                  <a:pt x="6515440" y="2800683"/>
                </a:lnTo>
                <a:lnTo>
                  <a:pt x="1825126" y="7490998"/>
                </a:lnTo>
                <a:lnTo>
                  <a:pt x="0" y="5665872"/>
                </a:lnTo>
                <a:close/>
              </a:path>
            </a:pathLst>
          </a:custGeom>
        </p:spPr>
        <p:txBody>
          <a:bodyPr wrap="square">
            <a:noAutofit/>
          </a:bodyPr>
          <a:lstStyle/>
          <a:p>
            <a:pPr lvl="0"/>
            <a:r>
              <a:rPr lang="en-US" noProof="0"/>
              <a:t>Click icon to add picture</a:t>
            </a:r>
          </a:p>
        </p:txBody>
      </p:sp>
    </p:spTree>
    <p:extLst>
      <p:ext uri="{BB962C8B-B14F-4D97-AF65-F5344CB8AC3E}">
        <p14:creationId xmlns:p14="http://schemas.microsoft.com/office/powerpoint/2010/main" val="66590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595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0" y="0"/>
            <a:ext cx="4511040" cy="6858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1379156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7098323" y="0"/>
            <a:ext cx="4349262" cy="6858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4087488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4396154" y="712177"/>
            <a:ext cx="7491046" cy="5433646"/>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2397691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300404" y="712177"/>
            <a:ext cx="7491046" cy="5433646"/>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704722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10" name="Picture Placeholder 9">
            <a:extLst/>
          </p:cNvPr>
          <p:cNvSpPr>
            <a:spLocks noGrp="1"/>
          </p:cNvSpPr>
          <p:nvPr>
            <p:ph type="pic" sz="quarter" idx="10"/>
          </p:nvPr>
        </p:nvSpPr>
        <p:spPr>
          <a:xfrm>
            <a:off x="1" y="0"/>
            <a:ext cx="5721530" cy="6858000"/>
          </a:xfrm>
          <a:custGeom>
            <a:avLst/>
            <a:gdLst>
              <a:gd name="connsiteX0" fmla="*/ 1547496 w 6183516"/>
              <a:gd name="connsiteY0" fmla="*/ 0 h 6858000"/>
              <a:gd name="connsiteX1" fmla="*/ 6183516 w 6183516"/>
              <a:gd name="connsiteY1" fmla="*/ 0 h 6858000"/>
              <a:gd name="connsiteX2" fmla="*/ 4487544 w 6183516"/>
              <a:gd name="connsiteY2" fmla="*/ 6858000 h 6858000"/>
              <a:gd name="connsiteX3" fmla="*/ 0 w 6183516"/>
              <a:gd name="connsiteY3" fmla="*/ 6858000 h 6858000"/>
              <a:gd name="connsiteX4" fmla="*/ 0 w 6183516"/>
              <a:gd name="connsiteY4" fmla="*/ 625760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3516" h="6858000">
                <a:moveTo>
                  <a:pt x="1547496" y="0"/>
                </a:moveTo>
                <a:lnTo>
                  <a:pt x="6183516" y="0"/>
                </a:lnTo>
                <a:lnTo>
                  <a:pt x="4487544" y="6858000"/>
                </a:lnTo>
                <a:lnTo>
                  <a:pt x="0" y="6858000"/>
                </a:lnTo>
                <a:lnTo>
                  <a:pt x="0" y="6257609"/>
                </a:lnTo>
                <a:close/>
              </a:path>
            </a:pathLst>
          </a:custGeom>
        </p:spPr>
        <p:txBody>
          <a:bodyPr wrap="square">
            <a:noAutofit/>
          </a:bodyPr>
          <a:lstStyle/>
          <a:p>
            <a:pPr lvl="0"/>
            <a:r>
              <a:rPr lang="en-US" noProof="0"/>
              <a:t>Click icon to add picture</a:t>
            </a:r>
          </a:p>
        </p:txBody>
      </p:sp>
    </p:spTree>
    <p:extLst>
      <p:ext uri="{BB962C8B-B14F-4D97-AF65-F5344CB8AC3E}">
        <p14:creationId xmlns:p14="http://schemas.microsoft.com/office/powerpoint/2010/main" val="1629061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10" name="Picture Placeholder 9">
            <a:extLst/>
          </p:cNvPr>
          <p:cNvSpPr>
            <a:spLocks noGrp="1"/>
          </p:cNvSpPr>
          <p:nvPr>
            <p:ph type="pic" sz="quarter" idx="10"/>
          </p:nvPr>
        </p:nvSpPr>
        <p:spPr>
          <a:xfrm>
            <a:off x="1" y="0"/>
            <a:ext cx="5721530" cy="6858000"/>
          </a:xfrm>
          <a:custGeom>
            <a:avLst/>
            <a:gdLst>
              <a:gd name="connsiteX0" fmla="*/ 1547496 w 6183516"/>
              <a:gd name="connsiteY0" fmla="*/ 0 h 6858000"/>
              <a:gd name="connsiteX1" fmla="*/ 6183516 w 6183516"/>
              <a:gd name="connsiteY1" fmla="*/ 0 h 6858000"/>
              <a:gd name="connsiteX2" fmla="*/ 4487544 w 6183516"/>
              <a:gd name="connsiteY2" fmla="*/ 6858000 h 6858000"/>
              <a:gd name="connsiteX3" fmla="*/ 0 w 6183516"/>
              <a:gd name="connsiteY3" fmla="*/ 6858000 h 6858000"/>
              <a:gd name="connsiteX4" fmla="*/ 0 w 6183516"/>
              <a:gd name="connsiteY4" fmla="*/ 625760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3516" h="6858000">
                <a:moveTo>
                  <a:pt x="1547496" y="0"/>
                </a:moveTo>
                <a:lnTo>
                  <a:pt x="6183516" y="0"/>
                </a:lnTo>
                <a:lnTo>
                  <a:pt x="4487544" y="6858000"/>
                </a:lnTo>
                <a:lnTo>
                  <a:pt x="0" y="6858000"/>
                </a:lnTo>
                <a:lnTo>
                  <a:pt x="0" y="6257609"/>
                </a:lnTo>
                <a:close/>
              </a:path>
            </a:pathLst>
          </a:custGeom>
        </p:spPr>
        <p:txBody>
          <a:bodyPr wrap="square">
            <a:noAutofit/>
          </a:bodyPr>
          <a:lstStyle/>
          <a:p>
            <a:pPr lvl="0"/>
            <a:r>
              <a:rPr lang="en-US" noProof="0"/>
              <a:t>Click icon to add picture</a:t>
            </a:r>
          </a:p>
        </p:txBody>
      </p:sp>
    </p:spTree>
    <p:extLst>
      <p:ext uri="{BB962C8B-B14F-4D97-AF65-F5344CB8AC3E}">
        <p14:creationId xmlns:p14="http://schemas.microsoft.com/office/powerpoint/2010/main" val="1378496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Vertical Title and Tex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9D03C9D-3679-4E65-9BD8-A3756150B659}"/>
              </a:ext>
            </a:extLst>
          </p:cNvPr>
          <p:cNvSpPr/>
          <p:nvPr userDrawn="1"/>
        </p:nvSpPr>
        <p:spPr>
          <a:xfrm rot="5400000">
            <a:off x="6404961" y="742498"/>
            <a:ext cx="4664042" cy="466404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F2A5595-D87F-4934-9A21-919F00E56955}"/>
              </a:ext>
            </a:extLst>
          </p:cNvPr>
          <p:cNvSpPr/>
          <p:nvPr userDrawn="1"/>
        </p:nvSpPr>
        <p:spPr>
          <a:xfrm rot="5400000">
            <a:off x="9235058" y="4590397"/>
            <a:ext cx="2008856" cy="2008854"/>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CF648D9-AE3B-44F1-AB5E-763C573660B6}"/>
              </a:ext>
            </a:extLst>
          </p:cNvPr>
          <p:cNvGrpSpPr/>
          <p:nvPr userDrawn="1"/>
        </p:nvGrpSpPr>
        <p:grpSpPr>
          <a:xfrm>
            <a:off x="6702131" y="930782"/>
            <a:ext cx="5138665" cy="4287472"/>
            <a:chOff x="6702131" y="968882"/>
            <a:chExt cx="5138665" cy="4287472"/>
          </a:xfrm>
          <a:solidFill>
            <a:srgbClr val="6B9EA5"/>
          </a:solidFill>
        </p:grpSpPr>
        <p:sp>
          <p:nvSpPr>
            <p:cNvPr id="10" name="Oval 9">
              <a:extLst>
                <a:ext uri="{FF2B5EF4-FFF2-40B4-BE49-F238E27FC236}">
                  <a16:creationId xmlns:a16="http://schemas.microsoft.com/office/drawing/2014/main" id="{46ECC762-3C81-4144-9987-66F0F5C138BF}"/>
                </a:ext>
              </a:extLst>
            </p:cNvPr>
            <p:cNvSpPr/>
            <p:nvPr/>
          </p:nvSpPr>
          <p:spPr>
            <a:xfrm>
              <a:off x="6702131" y="1128902"/>
              <a:ext cx="4127452" cy="412745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44DB527-1710-46A8-A0B7-AE240AF282A9}"/>
                </a:ext>
              </a:extLst>
            </p:cNvPr>
            <p:cNvSpPr/>
            <p:nvPr/>
          </p:nvSpPr>
          <p:spPr>
            <a:xfrm>
              <a:off x="9818370" y="968882"/>
              <a:ext cx="2022426" cy="202242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7EF8C15C-0FFD-4AB9-98D8-67EBCA30CE8A}"/>
              </a:ext>
            </a:extLst>
          </p:cNvPr>
          <p:cNvSpPr/>
          <p:nvPr userDrawn="1"/>
        </p:nvSpPr>
        <p:spPr>
          <a:xfrm>
            <a:off x="6417698" y="511329"/>
            <a:ext cx="1289292" cy="1289292"/>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9C1CF9-2E11-4148-B9DA-408B932AFF1D}"/>
              </a:ext>
            </a:extLst>
          </p:cNvPr>
          <p:cNvSpPr/>
          <p:nvPr userDrawn="1"/>
        </p:nvSpPr>
        <p:spPr>
          <a:xfrm>
            <a:off x="8445136" y="672456"/>
            <a:ext cx="306718" cy="3067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75AA3E2-B723-45D4-9F24-1578783E311A}"/>
              </a:ext>
            </a:extLst>
          </p:cNvPr>
          <p:cNvSpPr/>
          <p:nvPr userDrawn="1"/>
        </p:nvSpPr>
        <p:spPr>
          <a:xfrm>
            <a:off x="6255648" y="2032262"/>
            <a:ext cx="306718" cy="3067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519984E-617F-40E5-8D96-0ABC21A746EB}"/>
              </a:ext>
            </a:extLst>
          </p:cNvPr>
          <p:cNvSpPr/>
          <p:nvPr userDrawn="1"/>
        </p:nvSpPr>
        <p:spPr>
          <a:xfrm>
            <a:off x="6002635" y="4113487"/>
            <a:ext cx="306718" cy="3067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60CE3B-B710-41B6-875A-748A451D51E5}"/>
              </a:ext>
            </a:extLst>
          </p:cNvPr>
          <p:cNvSpPr/>
          <p:nvPr userDrawn="1"/>
        </p:nvSpPr>
        <p:spPr>
          <a:xfrm>
            <a:off x="8862455" y="5566559"/>
            <a:ext cx="306718" cy="3067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35CC6BB-F7B9-4647-ADFE-60172E89B6C1}"/>
              </a:ext>
            </a:extLst>
          </p:cNvPr>
          <p:cNvSpPr/>
          <p:nvPr userDrawn="1"/>
        </p:nvSpPr>
        <p:spPr>
          <a:xfrm>
            <a:off x="11069002" y="3035266"/>
            <a:ext cx="306718" cy="3067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2D87CDF1-487F-42A0-9088-36CAAE3B82E3}"/>
              </a:ext>
            </a:extLst>
          </p:cNvPr>
          <p:cNvGrpSpPr/>
          <p:nvPr userDrawn="1"/>
        </p:nvGrpSpPr>
        <p:grpSpPr>
          <a:xfrm rot="10280806">
            <a:off x="5414258" y="2757639"/>
            <a:ext cx="1395496" cy="1164340"/>
            <a:chOff x="6702131" y="968882"/>
            <a:chExt cx="5138665" cy="4287472"/>
          </a:xfrm>
          <a:solidFill>
            <a:schemeClr val="bg1"/>
          </a:solidFill>
          <a:effectLst>
            <a:outerShdw blurRad="63500" sx="102000" sy="102000" algn="ctr" rotWithShape="0">
              <a:prstClr val="black">
                <a:alpha val="40000"/>
              </a:prstClr>
            </a:outerShdw>
          </a:effectLst>
        </p:grpSpPr>
        <p:sp>
          <p:nvSpPr>
            <p:cNvPr id="19" name="Oval 18">
              <a:extLst>
                <a:ext uri="{FF2B5EF4-FFF2-40B4-BE49-F238E27FC236}">
                  <a16:creationId xmlns:a16="http://schemas.microsoft.com/office/drawing/2014/main" id="{F3D415A9-E526-4B16-834E-B076622A74D4}"/>
                </a:ext>
              </a:extLst>
            </p:cNvPr>
            <p:cNvSpPr/>
            <p:nvPr/>
          </p:nvSpPr>
          <p:spPr>
            <a:xfrm>
              <a:off x="6702131" y="1128902"/>
              <a:ext cx="4127452" cy="412745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2712EEF-8BA8-4F56-9E84-14D223F304AF}"/>
                </a:ext>
              </a:extLst>
            </p:cNvPr>
            <p:cNvSpPr/>
            <p:nvPr/>
          </p:nvSpPr>
          <p:spPr>
            <a:xfrm>
              <a:off x="9818370" y="968882"/>
              <a:ext cx="2022426" cy="202242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3">
            <a:extLst>
              <a:ext uri="{FF2B5EF4-FFF2-40B4-BE49-F238E27FC236}">
                <a16:creationId xmlns:a16="http://schemas.microsoft.com/office/drawing/2014/main" id="{04863EA9-328C-4DD5-91D8-96D0966A63CD}"/>
              </a:ext>
            </a:extLst>
          </p:cNvPr>
          <p:cNvSpPr>
            <a:spLocks noGrp="1"/>
          </p:cNvSpPr>
          <p:nvPr>
            <p:ph type="pic" sz="quarter" idx="10"/>
          </p:nvPr>
        </p:nvSpPr>
        <p:spPr>
          <a:xfrm>
            <a:off x="6877042" y="1290017"/>
            <a:ext cx="3719998" cy="3719998"/>
          </a:xfrm>
          <a:prstGeom prst="ellipse">
            <a:avLst/>
          </a:prstGeom>
        </p:spPr>
        <p:txBody>
          <a:bodyPr/>
          <a:lstStyle/>
          <a:p>
            <a:endParaRPr lang="en-US"/>
          </a:p>
        </p:txBody>
      </p:sp>
    </p:spTree>
    <p:extLst>
      <p:ext uri="{BB962C8B-B14F-4D97-AF65-F5344CB8AC3E}">
        <p14:creationId xmlns:p14="http://schemas.microsoft.com/office/powerpoint/2010/main" val="3005478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257974" y="-1247985"/>
            <a:ext cx="9353974" cy="9353970"/>
          </a:xfrm>
          <a:custGeom>
            <a:avLst/>
            <a:gdLst>
              <a:gd name="connsiteX0" fmla="*/ 2583458 w 5166915"/>
              <a:gd name="connsiteY0" fmla="*/ 0 h 5166915"/>
              <a:gd name="connsiteX1" fmla="*/ 3372176 w 5166915"/>
              <a:gd name="connsiteY1" fmla="*/ 326697 h 5166915"/>
              <a:gd name="connsiteX2" fmla="*/ 4840218 w 5166915"/>
              <a:gd name="connsiteY2" fmla="*/ 1794739 h 5166915"/>
              <a:gd name="connsiteX3" fmla="*/ 4840218 w 5166915"/>
              <a:gd name="connsiteY3" fmla="*/ 3372176 h 5166915"/>
              <a:gd name="connsiteX4" fmla="*/ 3372176 w 5166915"/>
              <a:gd name="connsiteY4" fmla="*/ 4840218 h 5166915"/>
              <a:gd name="connsiteX5" fmla="*/ 1794740 w 5166915"/>
              <a:gd name="connsiteY5" fmla="*/ 4840218 h 5166915"/>
              <a:gd name="connsiteX6" fmla="*/ 326698 w 5166915"/>
              <a:gd name="connsiteY6" fmla="*/ 3372176 h 5166915"/>
              <a:gd name="connsiteX7" fmla="*/ 326698 w 5166915"/>
              <a:gd name="connsiteY7" fmla="*/ 1794739 h 5166915"/>
              <a:gd name="connsiteX8" fmla="*/ 1794740 w 5166915"/>
              <a:gd name="connsiteY8" fmla="*/ 326697 h 5166915"/>
              <a:gd name="connsiteX9" fmla="*/ 2583458 w 5166915"/>
              <a:gd name="connsiteY9" fmla="*/ 0 h 516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6915" h="5166915">
                <a:moveTo>
                  <a:pt x="2583458" y="0"/>
                </a:moveTo>
                <a:cubicBezTo>
                  <a:pt x="2868918" y="0"/>
                  <a:pt x="3154377" y="108899"/>
                  <a:pt x="3372176" y="326697"/>
                </a:cubicBezTo>
                <a:lnTo>
                  <a:pt x="4840218" y="1794739"/>
                </a:lnTo>
                <a:cubicBezTo>
                  <a:pt x="5275815" y="2230336"/>
                  <a:pt x="5275815" y="2936579"/>
                  <a:pt x="4840218" y="3372176"/>
                </a:cubicBezTo>
                <a:lnTo>
                  <a:pt x="3372176" y="4840218"/>
                </a:lnTo>
                <a:cubicBezTo>
                  <a:pt x="2936579" y="5275815"/>
                  <a:pt x="2230336" y="5275815"/>
                  <a:pt x="1794740" y="4840218"/>
                </a:cubicBezTo>
                <a:lnTo>
                  <a:pt x="326698" y="3372176"/>
                </a:lnTo>
                <a:cubicBezTo>
                  <a:pt x="-108899" y="2936579"/>
                  <a:pt x="-108899" y="2230336"/>
                  <a:pt x="326698" y="1794739"/>
                </a:cubicBezTo>
                <a:lnTo>
                  <a:pt x="1794740" y="326697"/>
                </a:lnTo>
                <a:cubicBezTo>
                  <a:pt x="2012538" y="108899"/>
                  <a:pt x="2297998" y="0"/>
                  <a:pt x="258345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967034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571826" y="-1247985"/>
            <a:ext cx="9353974" cy="9353970"/>
          </a:xfrm>
          <a:custGeom>
            <a:avLst/>
            <a:gdLst>
              <a:gd name="connsiteX0" fmla="*/ 2583458 w 5166915"/>
              <a:gd name="connsiteY0" fmla="*/ 0 h 5166915"/>
              <a:gd name="connsiteX1" fmla="*/ 3372176 w 5166915"/>
              <a:gd name="connsiteY1" fmla="*/ 326697 h 5166915"/>
              <a:gd name="connsiteX2" fmla="*/ 4840218 w 5166915"/>
              <a:gd name="connsiteY2" fmla="*/ 1794739 h 5166915"/>
              <a:gd name="connsiteX3" fmla="*/ 4840218 w 5166915"/>
              <a:gd name="connsiteY3" fmla="*/ 3372176 h 5166915"/>
              <a:gd name="connsiteX4" fmla="*/ 3372176 w 5166915"/>
              <a:gd name="connsiteY4" fmla="*/ 4840218 h 5166915"/>
              <a:gd name="connsiteX5" fmla="*/ 1794740 w 5166915"/>
              <a:gd name="connsiteY5" fmla="*/ 4840218 h 5166915"/>
              <a:gd name="connsiteX6" fmla="*/ 326698 w 5166915"/>
              <a:gd name="connsiteY6" fmla="*/ 3372176 h 5166915"/>
              <a:gd name="connsiteX7" fmla="*/ 326698 w 5166915"/>
              <a:gd name="connsiteY7" fmla="*/ 1794739 h 5166915"/>
              <a:gd name="connsiteX8" fmla="*/ 1794740 w 5166915"/>
              <a:gd name="connsiteY8" fmla="*/ 326697 h 5166915"/>
              <a:gd name="connsiteX9" fmla="*/ 2583458 w 5166915"/>
              <a:gd name="connsiteY9" fmla="*/ 0 h 516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6915" h="5166915">
                <a:moveTo>
                  <a:pt x="2583458" y="0"/>
                </a:moveTo>
                <a:cubicBezTo>
                  <a:pt x="2868918" y="0"/>
                  <a:pt x="3154377" y="108899"/>
                  <a:pt x="3372176" y="326697"/>
                </a:cubicBezTo>
                <a:lnTo>
                  <a:pt x="4840218" y="1794739"/>
                </a:lnTo>
                <a:cubicBezTo>
                  <a:pt x="5275815" y="2230336"/>
                  <a:pt x="5275815" y="2936579"/>
                  <a:pt x="4840218" y="3372176"/>
                </a:cubicBezTo>
                <a:lnTo>
                  <a:pt x="3372176" y="4840218"/>
                </a:lnTo>
                <a:cubicBezTo>
                  <a:pt x="2936579" y="5275815"/>
                  <a:pt x="2230336" y="5275815"/>
                  <a:pt x="1794740" y="4840218"/>
                </a:cubicBezTo>
                <a:lnTo>
                  <a:pt x="326698" y="3372176"/>
                </a:lnTo>
                <a:cubicBezTo>
                  <a:pt x="-108899" y="2936579"/>
                  <a:pt x="-108899" y="2230336"/>
                  <a:pt x="326698" y="1794739"/>
                </a:cubicBezTo>
                <a:lnTo>
                  <a:pt x="1794740" y="326697"/>
                </a:lnTo>
                <a:cubicBezTo>
                  <a:pt x="2012538" y="108899"/>
                  <a:pt x="2297998" y="0"/>
                  <a:pt x="258345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54313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0" y="0"/>
            <a:ext cx="12192000" cy="6858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1128318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351691" y="1548544"/>
            <a:ext cx="5621216" cy="4131286"/>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2551317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Vertical Title and Tex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BE54B67-AB35-43A2-921D-A5284E8E14F8}"/>
              </a:ext>
            </a:extLst>
          </p:cNvPr>
          <p:cNvSpPr/>
          <p:nvPr userDrawn="1"/>
        </p:nvSpPr>
        <p:spPr bwMode="auto">
          <a:xfrm>
            <a:off x="1055440" y="861152"/>
            <a:ext cx="11136561" cy="5160136"/>
          </a:xfrm>
          <a:custGeom>
            <a:avLst/>
            <a:gdLst>
              <a:gd name="connsiteX0" fmla="*/ 5724637 w 22273121"/>
              <a:gd name="connsiteY0" fmla="*/ 1571300 h 10320272"/>
              <a:gd name="connsiteX1" fmla="*/ 2160242 w 22273121"/>
              <a:gd name="connsiteY1" fmla="*/ 5135696 h 10320272"/>
              <a:gd name="connsiteX2" fmla="*/ 5724637 w 22273121"/>
              <a:gd name="connsiteY2" fmla="*/ 8700092 h 10320272"/>
              <a:gd name="connsiteX3" fmla="*/ 9289033 w 22273121"/>
              <a:gd name="connsiteY3" fmla="*/ 5135696 h 10320272"/>
              <a:gd name="connsiteX4" fmla="*/ 5724637 w 22273121"/>
              <a:gd name="connsiteY4" fmla="*/ 1571300 h 10320272"/>
              <a:gd name="connsiteX5" fmla="*/ 0 w 22273121"/>
              <a:gd name="connsiteY5" fmla="*/ 0 h 10320272"/>
              <a:gd name="connsiteX6" fmla="*/ 22273121 w 22273121"/>
              <a:gd name="connsiteY6" fmla="*/ 0 h 10320272"/>
              <a:gd name="connsiteX7" fmla="*/ 22273121 w 22273121"/>
              <a:gd name="connsiteY7" fmla="*/ 10320272 h 10320272"/>
              <a:gd name="connsiteX8" fmla="*/ 0 w 22273121"/>
              <a:gd name="connsiteY8" fmla="*/ 10320272 h 1032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3121" h="10320272">
                <a:moveTo>
                  <a:pt x="5724637" y="1571300"/>
                </a:moveTo>
                <a:cubicBezTo>
                  <a:pt x="3756075" y="1571300"/>
                  <a:pt x="2160242" y="3167134"/>
                  <a:pt x="2160242" y="5135696"/>
                </a:cubicBezTo>
                <a:cubicBezTo>
                  <a:pt x="2160242" y="7104258"/>
                  <a:pt x="3756075" y="8700092"/>
                  <a:pt x="5724637" y="8700092"/>
                </a:cubicBezTo>
                <a:cubicBezTo>
                  <a:pt x="7693199" y="8700092"/>
                  <a:pt x="9289033" y="7104258"/>
                  <a:pt x="9289033" y="5135696"/>
                </a:cubicBezTo>
                <a:cubicBezTo>
                  <a:pt x="9289033" y="3167134"/>
                  <a:pt x="7693199" y="1571300"/>
                  <a:pt x="5724637" y="1571300"/>
                </a:cubicBezTo>
                <a:close/>
                <a:moveTo>
                  <a:pt x="0" y="0"/>
                </a:moveTo>
                <a:lnTo>
                  <a:pt x="22273121" y="0"/>
                </a:lnTo>
                <a:lnTo>
                  <a:pt x="22273121" y="10320272"/>
                </a:lnTo>
                <a:lnTo>
                  <a:pt x="0" y="10320272"/>
                </a:lnTo>
                <a:close/>
              </a:path>
            </a:pathLst>
          </a:custGeom>
          <a:solidFill>
            <a:srgbClr val="6B9EA5">
              <a:alpha val="74000"/>
            </a:srgbClr>
          </a:solidFill>
          <a:ln>
            <a:noFill/>
          </a:ln>
          <a:extLst/>
        </p:spPr>
        <p:txBody>
          <a:bodyPr vert="horz" wrap="square" lIns="45720" tIns="22860" rIns="45720" bIns="22860" numCol="1" rtlCol="0" anchor="t" anchorCtr="0" compatLnSpc="1">
            <a:prstTxWarp prst="textNoShape">
              <a:avLst/>
            </a:prstTxWarp>
          </a:bodyPr>
          <a:lstStyle/>
          <a:p>
            <a:pPr algn="ctr"/>
            <a:endParaRPr lang="id-ID"/>
          </a:p>
        </p:txBody>
      </p:sp>
      <p:sp>
        <p:nvSpPr>
          <p:cNvPr id="5" name="Picture Placeholder 3">
            <a:extLst>
              <a:ext uri="{FF2B5EF4-FFF2-40B4-BE49-F238E27FC236}">
                <a16:creationId xmlns:a16="http://schemas.microsoft.com/office/drawing/2014/main" id="{21732968-694F-4820-9AF3-57693A5E2CF5}"/>
              </a:ext>
            </a:extLst>
          </p:cNvPr>
          <p:cNvSpPr>
            <a:spLocks noGrp="1"/>
          </p:cNvSpPr>
          <p:nvPr>
            <p:ph type="pic" sz="quarter" idx="10"/>
          </p:nvPr>
        </p:nvSpPr>
        <p:spPr>
          <a:xfrm>
            <a:off x="1962150" y="1533525"/>
            <a:ext cx="3790950" cy="3790950"/>
          </a:xfrm>
          <a:prstGeom prst="ellipse">
            <a:avLst/>
          </a:prstGeom>
        </p:spPr>
        <p:txBody>
          <a:bodyPr/>
          <a:lstStyle/>
          <a:p>
            <a:endParaRPr lang="en-US"/>
          </a:p>
        </p:txBody>
      </p:sp>
    </p:spTree>
    <p:extLst>
      <p:ext uri="{BB962C8B-B14F-4D97-AF65-F5344CB8AC3E}">
        <p14:creationId xmlns:p14="http://schemas.microsoft.com/office/powerpoint/2010/main" val="1736841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Vertical Title and Tex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BE54B67-AB35-43A2-921D-A5284E8E14F8}"/>
              </a:ext>
            </a:extLst>
          </p:cNvPr>
          <p:cNvSpPr/>
          <p:nvPr userDrawn="1"/>
        </p:nvSpPr>
        <p:spPr bwMode="auto">
          <a:xfrm flipH="1">
            <a:off x="1055440" y="861152"/>
            <a:ext cx="11136561" cy="5160136"/>
          </a:xfrm>
          <a:custGeom>
            <a:avLst/>
            <a:gdLst>
              <a:gd name="connsiteX0" fmla="*/ 5724637 w 22273121"/>
              <a:gd name="connsiteY0" fmla="*/ 1571300 h 10320272"/>
              <a:gd name="connsiteX1" fmla="*/ 2160242 w 22273121"/>
              <a:gd name="connsiteY1" fmla="*/ 5135696 h 10320272"/>
              <a:gd name="connsiteX2" fmla="*/ 5724637 w 22273121"/>
              <a:gd name="connsiteY2" fmla="*/ 8700092 h 10320272"/>
              <a:gd name="connsiteX3" fmla="*/ 9289033 w 22273121"/>
              <a:gd name="connsiteY3" fmla="*/ 5135696 h 10320272"/>
              <a:gd name="connsiteX4" fmla="*/ 5724637 w 22273121"/>
              <a:gd name="connsiteY4" fmla="*/ 1571300 h 10320272"/>
              <a:gd name="connsiteX5" fmla="*/ 0 w 22273121"/>
              <a:gd name="connsiteY5" fmla="*/ 0 h 10320272"/>
              <a:gd name="connsiteX6" fmla="*/ 22273121 w 22273121"/>
              <a:gd name="connsiteY6" fmla="*/ 0 h 10320272"/>
              <a:gd name="connsiteX7" fmla="*/ 22273121 w 22273121"/>
              <a:gd name="connsiteY7" fmla="*/ 10320272 h 10320272"/>
              <a:gd name="connsiteX8" fmla="*/ 0 w 22273121"/>
              <a:gd name="connsiteY8" fmla="*/ 10320272 h 1032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3121" h="10320272">
                <a:moveTo>
                  <a:pt x="5724637" y="1571300"/>
                </a:moveTo>
                <a:cubicBezTo>
                  <a:pt x="3756075" y="1571300"/>
                  <a:pt x="2160242" y="3167134"/>
                  <a:pt x="2160242" y="5135696"/>
                </a:cubicBezTo>
                <a:cubicBezTo>
                  <a:pt x="2160242" y="7104258"/>
                  <a:pt x="3756075" y="8700092"/>
                  <a:pt x="5724637" y="8700092"/>
                </a:cubicBezTo>
                <a:cubicBezTo>
                  <a:pt x="7693199" y="8700092"/>
                  <a:pt x="9289033" y="7104258"/>
                  <a:pt x="9289033" y="5135696"/>
                </a:cubicBezTo>
                <a:cubicBezTo>
                  <a:pt x="9289033" y="3167134"/>
                  <a:pt x="7693199" y="1571300"/>
                  <a:pt x="5724637" y="1571300"/>
                </a:cubicBezTo>
                <a:close/>
                <a:moveTo>
                  <a:pt x="0" y="0"/>
                </a:moveTo>
                <a:lnTo>
                  <a:pt x="22273121" y="0"/>
                </a:lnTo>
                <a:lnTo>
                  <a:pt x="22273121" y="10320272"/>
                </a:lnTo>
                <a:lnTo>
                  <a:pt x="0" y="10320272"/>
                </a:lnTo>
                <a:close/>
              </a:path>
            </a:pathLst>
          </a:custGeom>
          <a:solidFill>
            <a:srgbClr val="6B9EA5">
              <a:alpha val="74000"/>
            </a:srgbClr>
          </a:solidFill>
          <a:ln>
            <a:noFill/>
          </a:ln>
          <a:extLst/>
        </p:spPr>
        <p:txBody>
          <a:bodyPr vert="horz" wrap="square" lIns="45720" tIns="22860" rIns="45720" bIns="22860" numCol="1" rtlCol="0" anchor="t" anchorCtr="0" compatLnSpc="1">
            <a:prstTxWarp prst="textNoShape">
              <a:avLst/>
            </a:prstTxWarp>
          </a:bodyPr>
          <a:lstStyle/>
          <a:p>
            <a:pPr algn="ctr"/>
            <a:endParaRPr lang="id-ID"/>
          </a:p>
        </p:txBody>
      </p:sp>
      <p:sp>
        <p:nvSpPr>
          <p:cNvPr id="3" name="Picture Placeholder 2">
            <a:extLst>
              <a:ext uri="{FF2B5EF4-FFF2-40B4-BE49-F238E27FC236}">
                <a16:creationId xmlns:a16="http://schemas.microsoft.com/office/drawing/2014/main" id="{D1CABD70-B069-4976-B4D1-1EC30FEC0EDC}"/>
              </a:ext>
            </a:extLst>
          </p:cNvPr>
          <p:cNvSpPr>
            <a:spLocks noGrp="1"/>
          </p:cNvSpPr>
          <p:nvPr>
            <p:ph type="pic" sz="quarter" idx="10"/>
          </p:nvPr>
        </p:nvSpPr>
        <p:spPr>
          <a:xfrm>
            <a:off x="7073900" y="860425"/>
            <a:ext cx="5118100" cy="5160963"/>
          </a:xfrm>
          <a:prstGeom prst="rect">
            <a:avLst/>
          </a:prstGeom>
        </p:spPr>
        <p:txBody>
          <a:bodyPr/>
          <a:lstStyle/>
          <a:p>
            <a:endParaRPr lang="en-US"/>
          </a:p>
        </p:txBody>
      </p:sp>
    </p:spTree>
    <p:extLst>
      <p:ext uri="{BB962C8B-B14F-4D97-AF65-F5344CB8AC3E}">
        <p14:creationId xmlns:p14="http://schemas.microsoft.com/office/powerpoint/2010/main" val="4231870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Vertical Title and Tex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6F22288-DC1B-43B6-A1D5-D084C0FD90EA}"/>
              </a:ext>
            </a:extLst>
          </p:cNvPr>
          <p:cNvGrpSpPr/>
          <p:nvPr userDrawn="1"/>
        </p:nvGrpSpPr>
        <p:grpSpPr>
          <a:xfrm>
            <a:off x="788712" y="2052277"/>
            <a:ext cx="4545288" cy="3694916"/>
            <a:chOff x="617512" y="1913107"/>
            <a:chExt cx="4887688" cy="3973256"/>
          </a:xfrm>
        </p:grpSpPr>
        <p:sp>
          <p:nvSpPr>
            <p:cNvPr id="2" name="Trapezoid 1">
              <a:extLst>
                <a:ext uri="{FF2B5EF4-FFF2-40B4-BE49-F238E27FC236}">
                  <a16:creationId xmlns:a16="http://schemas.microsoft.com/office/drawing/2014/main" id="{D13854A6-B8D4-4B1E-B101-38A0FF547DBB}"/>
                </a:ext>
              </a:extLst>
            </p:cNvPr>
            <p:cNvSpPr/>
            <p:nvPr userDrawn="1"/>
          </p:nvSpPr>
          <p:spPr>
            <a:xfrm rot="11700000" flipH="1">
              <a:off x="617513" y="1913107"/>
              <a:ext cx="4887687" cy="3822194"/>
            </a:xfrm>
            <a:prstGeom prst="trapezoid">
              <a:avLst>
                <a:gd name="adj" fmla="val 21881"/>
              </a:avLst>
            </a:prstGeom>
            <a:solidFill>
              <a:srgbClr val="E9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rapezoid 2">
              <a:extLst>
                <a:ext uri="{FF2B5EF4-FFF2-40B4-BE49-F238E27FC236}">
                  <a16:creationId xmlns:a16="http://schemas.microsoft.com/office/drawing/2014/main" id="{F629C881-7CDE-46CD-871A-CC6BC4F7B41D}"/>
                </a:ext>
              </a:extLst>
            </p:cNvPr>
            <p:cNvSpPr/>
            <p:nvPr userDrawn="1"/>
          </p:nvSpPr>
          <p:spPr>
            <a:xfrm rot="9900000">
              <a:off x="617513" y="2064169"/>
              <a:ext cx="4887687" cy="3822194"/>
            </a:xfrm>
            <a:prstGeom prst="trapezoid">
              <a:avLst>
                <a:gd name="adj" fmla="val 21881"/>
              </a:avLst>
            </a:prstGeom>
            <a:solidFill>
              <a:schemeClr val="bg1">
                <a:alpha val="49000"/>
              </a:schemeClr>
            </a:solidFill>
            <a:ln>
              <a:solidFill>
                <a:srgbClr val="6643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a:extLst>
                <a:ext uri="{FF2B5EF4-FFF2-40B4-BE49-F238E27FC236}">
                  <a16:creationId xmlns:a16="http://schemas.microsoft.com/office/drawing/2014/main" id="{0AA3BD74-8E32-48D2-A026-4F937E84F783}"/>
                </a:ext>
              </a:extLst>
            </p:cNvPr>
            <p:cNvSpPr/>
            <p:nvPr userDrawn="1"/>
          </p:nvSpPr>
          <p:spPr>
            <a:xfrm rot="10556071">
              <a:off x="617512" y="2064169"/>
              <a:ext cx="4887687" cy="3822194"/>
            </a:xfrm>
            <a:prstGeom prst="trapezoid">
              <a:avLst>
                <a:gd name="adj" fmla="val 21881"/>
              </a:avLst>
            </a:prstGeom>
            <a:solidFill>
              <a:srgbClr val="664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icture Placeholder 9">
            <a:extLst>
              <a:ext uri="{FF2B5EF4-FFF2-40B4-BE49-F238E27FC236}">
                <a16:creationId xmlns:a16="http://schemas.microsoft.com/office/drawing/2014/main" id="{A6EF933E-251F-4FD6-A30F-A08109B288CD}"/>
              </a:ext>
            </a:extLst>
          </p:cNvPr>
          <p:cNvSpPr>
            <a:spLocks noGrp="1"/>
          </p:cNvSpPr>
          <p:nvPr>
            <p:ph type="pic" sz="quarter" idx="10"/>
          </p:nvPr>
        </p:nvSpPr>
        <p:spPr>
          <a:xfrm>
            <a:off x="747675" y="2165958"/>
            <a:ext cx="4627360" cy="3618616"/>
          </a:xfrm>
          <a:custGeom>
            <a:avLst/>
            <a:gdLst>
              <a:gd name="connsiteX0" fmla="*/ 0 w 4887687"/>
              <a:gd name="connsiteY0" fmla="*/ 0 h 3822194"/>
              <a:gd name="connsiteX1" fmla="*/ 4887687 w 4887687"/>
              <a:gd name="connsiteY1" fmla="*/ 0 h 3822194"/>
              <a:gd name="connsiteX2" fmla="*/ 4051353 w 4887687"/>
              <a:gd name="connsiteY2" fmla="*/ 3822194 h 3822194"/>
              <a:gd name="connsiteX3" fmla="*/ 836334 w 4887687"/>
              <a:gd name="connsiteY3" fmla="*/ 3822194 h 3822194"/>
            </a:gdLst>
            <a:ahLst/>
            <a:cxnLst>
              <a:cxn ang="0">
                <a:pos x="connsiteX0" y="connsiteY0"/>
              </a:cxn>
              <a:cxn ang="0">
                <a:pos x="connsiteX1" y="connsiteY1"/>
              </a:cxn>
              <a:cxn ang="0">
                <a:pos x="connsiteX2" y="connsiteY2"/>
              </a:cxn>
              <a:cxn ang="0">
                <a:pos x="connsiteX3" y="connsiteY3"/>
              </a:cxn>
            </a:cxnLst>
            <a:rect l="l" t="t" r="r" b="b"/>
            <a:pathLst>
              <a:path w="4887687" h="3822194">
                <a:moveTo>
                  <a:pt x="0" y="0"/>
                </a:moveTo>
                <a:lnTo>
                  <a:pt x="4887687" y="0"/>
                </a:lnTo>
                <a:lnTo>
                  <a:pt x="4051353" y="3822194"/>
                </a:lnTo>
                <a:lnTo>
                  <a:pt x="836334" y="3822194"/>
                </a:lnTo>
                <a:close/>
              </a:path>
            </a:pathLst>
          </a:custGeom>
        </p:spPr>
        <p:txBody>
          <a:bodyPr wrap="square">
            <a:noAutofit/>
          </a:bodyPr>
          <a:lstStyle/>
          <a:p>
            <a:endParaRPr lang="en-US"/>
          </a:p>
        </p:txBody>
      </p:sp>
    </p:spTree>
    <p:extLst>
      <p:ext uri="{BB962C8B-B14F-4D97-AF65-F5344CB8AC3E}">
        <p14:creationId xmlns:p14="http://schemas.microsoft.com/office/powerpoint/2010/main" val="418683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397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
        <p:nvSpPr>
          <p:cNvPr id="4" name="Rectangle 3">
            <a:extLst/>
          </p:cNvPr>
          <p:cNvSpPr/>
          <p:nvPr/>
        </p:nvSpPr>
        <p:spPr>
          <a:xfrm>
            <a:off x="4294188" y="5503863"/>
            <a:ext cx="1173162" cy="1031875"/>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a:extLst/>
          </p:cNvPr>
          <p:cNvSpPr/>
          <p:nvPr/>
        </p:nvSpPr>
        <p:spPr>
          <a:xfrm>
            <a:off x="2171700" y="1354138"/>
            <a:ext cx="3295650" cy="5181600"/>
          </a:xfrm>
          <a:prstGeom prst="rect">
            <a:avLst/>
          </a:prstGeom>
          <a:noFill/>
          <a:ln w="508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a:extLst/>
          </p:cNvPr>
          <p:cNvSpPr>
            <a:spLocks noGrp="1"/>
          </p:cNvSpPr>
          <p:nvPr>
            <p:ph type="pic" sz="quarter" idx="10"/>
          </p:nvPr>
        </p:nvSpPr>
        <p:spPr>
          <a:xfrm>
            <a:off x="539261" y="650631"/>
            <a:ext cx="4563091" cy="5556738"/>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3538855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2" r:id="rId1"/>
    <p:sldLayoutId id="2147483722" r:id="rId2"/>
    <p:sldLayoutId id="2147483703" r:id="rId3"/>
    <p:sldLayoutId id="2147483725" r:id="rId4"/>
    <p:sldLayoutId id="2147483723" r:id="rId5"/>
    <p:sldLayoutId id="2147483724" r:id="rId6"/>
    <p:sldLayoutId id="2147483727" r:id="rId7"/>
    <p:sldLayoutId id="2147483704" r:id="rId8"/>
    <p:sldLayoutId id="2147483716" r:id="rId9"/>
    <p:sldLayoutId id="2147483720" r:id="rId10"/>
    <p:sldLayoutId id="2147483721" r:id="rId11"/>
    <p:sldLayoutId id="2147483705" r:id="rId12"/>
    <p:sldLayoutId id="2147483706" r:id="rId13"/>
    <p:sldLayoutId id="2147483707" r:id="rId14"/>
    <p:sldLayoutId id="2147483708" r:id="rId15"/>
    <p:sldLayoutId id="2147483709" r:id="rId16"/>
    <p:sldLayoutId id="2147483710" r:id="rId17"/>
    <p:sldLayoutId id="2147483717" r:id="rId18"/>
    <p:sldLayoutId id="2147483718" r:id="rId19"/>
    <p:sldLayoutId id="2147483712" r:id="rId20"/>
    <p:sldLayoutId id="2147483713" r:id="rId21"/>
    <p:sldLayoutId id="2147483731" r:id="rId22"/>
    <p:sldLayoutId id="2147483732" r:id="rId23"/>
    <p:sldLayoutId id="2147483714" r:id="rId24"/>
    <p:sldLayoutId id="2147483726" r:id="rId25"/>
    <p:sldLayoutId id="2147483719" r:id="rId26"/>
    <p:sldLayoutId id="2147483728" r:id="rId27"/>
    <p:sldLayoutId id="2147483729" r:id="rId28"/>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solidFill>
            <a:schemeClr val="tx1"/>
          </a:solidFill>
          <a:latin typeface="+mn-lt"/>
          <a:ea typeface="MS PGothic" pitchFamily="34" charset="-128"/>
          <a:cs typeface="ＭＳ Ｐゴシック" charset="0"/>
        </a:defRPr>
      </a:lvl1pPr>
      <a:lvl2pPr marL="685800" indent="-228600" algn="l" rtl="0" eaLnBrk="1" fontAlgn="base" hangingPunct="1">
        <a:lnSpc>
          <a:spcPct val="90000"/>
        </a:lnSpc>
        <a:spcBef>
          <a:spcPts val="500"/>
        </a:spcBef>
        <a:spcAft>
          <a:spcPct val="0"/>
        </a:spcAft>
        <a:buFont typeface="Arial" pitchFamily="34" charset="0"/>
        <a:buChar char="•"/>
        <a:defRPr sz="2400" kern="1200">
          <a:solidFill>
            <a:schemeClr val="tx1"/>
          </a:solidFill>
          <a:latin typeface="+mn-lt"/>
          <a:ea typeface="MS PGothic" pitchFamily="34" charset="-128"/>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S PGothic" pitchFamily="34" charset="-128"/>
          <a:cs typeface="+mn-cs"/>
        </a:defRPr>
      </a:lvl3pPr>
      <a:lvl4pPr marL="16002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S PGothic" pitchFamily="34" charset="-128"/>
          <a:cs typeface="+mn-cs"/>
        </a:defRPr>
      </a:lvl4pPr>
      <a:lvl5pPr marL="20574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oleObject" Target="../embeddings/oleObject1.bin"/><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28.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59.jpeg"/><Relationship Id="rId4" Type="http://schemas.openxmlformats.org/officeDocument/2006/relationships/image" Target="../media/image17.jpeg"/><Relationship Id="rId9"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4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5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21.jpg"/></Relationships>
</file>

<file path=ppt/slides/_rels/slide5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video" Target="https://www.youtube.com/embed/hR4wfHw7Meo" TargetMode="External"/><Relationship Id="rId6" Type="http://schemas.openxmlformats.org/officeDocument/2006/relationships/image" Target="../media/image125.png"/><Relationship Id="rId5" Type="http://schemas.openxmlformats.org/officeDocument/2006/relationships/hyperlink" Target="QR%20Codes%20Youtube/4-in-Hand%20Tie%20Knot.png" TargetMode="Externa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video" Target="https://www.youtube.com/embed/zSxNp4txj8c?start=6" TargetMode="External"/><Relationship Id="rId5" Type="http://schemas.openxmlformats.org/officeDocument/2006/relationships/image" Target="../media/image12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video" Target="https://www.youtube.com/embed/9T6xBfq77hg?controls=0&amp;start=6" TargetMode="External"/><Relationship Id="rId5" Type="http://schemas.openxmlformats.org/officeDocument/2006/relationships/image" Target="../media/image125.png"/><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27.jpeg"/></Relationships>
</file>

<file path=ppt/slides/_rels/slide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s>
</file>

<file path=ppt/slides/_rels/slide6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34.jpeg"/><Relationship Id="rId4" Type="http://schemas.openxmlformats.org/officeDocument/2006/relationships/image" Target="../media/image133.jpeg"/></Relationships>
</file>

<file path=ppt/slides/_rels/slide64.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12" Type="http://schemas.openxmlformats.org/officeDocument/2006/relationships/image" Target="../media/image144.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38.png"/><Relationship Id="rId11" Type="http://schemas.openxmlformats.org/officeDocument/2006/relationships/image" Target="../media/image143.jpeg"/><Relationship Id="rId5" Type="http://schemas.openxmlformats.org/officeDocument/2006/relationships/image" Target="../media/image137.png"/><Relationship Id="rId10" Type="http://schemas.openxmlformats.org/officeDocument/2006/relationships/image" Target="../media/image142.jpeg"/><Relationship Id="rId4" Type="http://schemas.openxmlformats.org/officeDocument/2006/relationships/image" Target="../media/image136.jpeg"/><Relationship Id="rId9" Type="http://schemas.openxmlformats.org/officeDocument/2006/relationships/image" Target="../media/image141.jpeg"/></Relationships>
</file>

<file path=ppt/slides/_rels/slide6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47.jpeg"/><Relationship Id="rId4" Type="http://schemas.openxmlformats.org/officeDocument/2006/relationships/image" Target="../media/image146.png"/></Relationships>
</file>

<file path=ppt/slides/_rels/slide66.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51.jpeg"/><Relationship Id="rId5" Type="http://schemas.openxmlformats.org/officeDocument/2006/relationships/image" Target="../media/image150.jpg"/><Relationship Id="rId4" Type="http://schemas.openxmlformats.org/officeDocument/2006/relationships/image" Target="../media/image149.jpeg"/></Relationships>
</file>

<file path=ppt/slides/_rels/slide6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file://localhost/http://nc.zid.com/TonyShoes/products/Stuart%20Weizman/EDGECATHY-large.jp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55.jpg"/></Relationships>
</file>

<file path=ppt/slides/_rels/slide6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9.xml"/><Relationship Id="rId1" Type="http://schemas.openxmlformats.org/officeDocument/2006/relationships/slideLayout" Target="../slideLayouts/slideLayout14.xml"/><Relationship Id="rId5" Type="http://schemas.openxmlformats.org/officeDocument/2006/relationships/image" Target="../media/image158.jpg"/><Relationship Id="rId4" Type="http://schemas.openxmlformats.org/officeDocument/2006/relationships/image" Target="../media/image157.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9.png"/><Relationship Id="rId7" Type="http://schemas.openxmlformats.org/officeDocument/2006/relationships/hyperlink" Target="http://www.jewelleryclearancedepot.com/1-inch-gold-hoop-earrings--10k-18k-_137prod.html"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 Id="rId9" Type="http://schemas.openxmlformats.org/officeDocument/2006/relationships/image" Target="../media/image164.jpeg"/></Relationships>
</file>

<file path=ppt/slides/_rels/slide7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168.jpg"/><Relationship Id="rId4" Type="http://schemas.openxmlformats.org/officeDocument/2006/relationships/image" Target="../media/image167.jpg"/></Relationships>
</file>

<file path=ppt/slides/_rels/slide73.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70.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81.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82.xml"/><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83.xml"/><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88.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89.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B9EA5"/>
        </a:solidFill>
        <a:effectLst/>
      </p:bgPr>
    </p:bg>
    <p:spTree>
      <p:nvGrpSpPr>
        <p:cNvPr id="1" name=""/>
        <p:cNvGrpSpPr/>
        <p:nvPr/>
      </p:nvGrpSpPr>
      <p:grpSpPr>
        <a:xfrm>
          <a:off x="0" y="0"/>
          <a:ext cx="0" cy="0"/>
          <a:chOff x="0" y="0"/>
          <a:chExt cx="0" cy="0"/>
        </a:xfrm>
      </p:grpSpPr>
      <p:pic>
        <p:nvPicPr>
          <p:cNvPr id="6146" name="Picture Placeholder 3" descr="A picture containing wall, shoji, indoor&#10;&#10;Description generated with very high confidence"/>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4">
            <a:extLst/>
          </p:cNvPr>
          <p:cNvSpPr/>
          <p:nvPr/>
        </p:nvSpPr>
        <p:spPr>
          <a:xfrm>
            <a:off x="1588" y="0"/>
            <a:ext cx="12188825" cy="6858000"/>
          </a:xfrm>
          <a:prstGeom prst="rect">
            <a:avLst/>
          </a:prstGeom>
          <a:solidFill>
            <a:schemeClr val="tx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12" name="Овал 9">
            <a:extLst/>
          </p:cNvPr>
          <p:cNvSpPr/>
          <p:nvPr/>
        </p:nvSpPr>
        <p:spPr>
          <a:xfrm>
            <a:off x="3498850" y="831850"/>
            <a:ext cx="5194300" cy="5194300"/>
          </a:xfrm>
          <a:prstGeom prst="ellipse">
            <a:avLst/>
          </a:prstGeom>
          <a:solidFill>
            <a:srgbClr val="68B1C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22" name="Овал 9">
            <a:extLst/>
          </p:cNvPr>
          <p:cNvSpPr/>
          <p:nvPr/>
        </p:nvSpPr>
        <p:spPr>
          <a:xfrm>
            <a:off x="3779838" y="1112838"/>
            <a:ext cx="4632325" cy="4632325"/>
          </a:xfrm>
          <a:prstGeom prst="ellipse">
            <a:avLst/>
          </a:prstGeom>
          <a:solidFill>
            <a:schemeClr val="bg1">
              <a:alpha val="4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23" name="Овал 9">
            <a:extLst/>
          </p:cNvPr>
          <p:cNvSpPr/>
          <p:nvPr/>
        </p:nvSpPr>
        <p:spPr>
          <a:xfrm>
            <a:off x="4167188" y="1500188"/>
            <a:ext cx="3857625" cy="38576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cxnSp>
        <p:nvCxnSpPr>
          <p:cNvPr id="30" name="Straight Connector 29">
            <a:extLst/>
          </p:cNvPr>
          <p:cNvCxnSpPr/>
          <p:nvPr/>
        </p:nvCxnSpPr>
        <p:spPr>
          <a:xfrm>
            <a:off x="-1588" y="6789021"/>
            <a:ext cx="12192000" cy="0"/>
          </a:xfrm>
          <a:prstGeom prst="line">
            <a:avLst/>
          </a:prstGeom>
          <a:ln w="152400">
            <a:solidFill>
              <a:srgbClr val="68B1C0"/>
            </a:solidFill>
          </a:ln>
        </p:spPr>
        <p:style>
          <a:lnRef idx="1">
            <a:schemeClr val="accent1"/>
          </a:lnRef>
          <a:fillRef idx="0">
            <a:schemeClr val="accent1"/>
          </a:fillRef>
          <a:effectRef idx="0">
            <a:schemeClr val="accent1"/>
          </a:effectRef>
          <a:fontRef idx="minor">
            <a:schemeClr val="tx1"/>
          </a:fontRef>
        </p:style>
      </p:cxnSp>
      <p:sp>
        <p:nvSpPr>
          <p:cNvPr id="6152" name="Rectangle 13"/>
          <p:cNvSpPr>
            <a:spLocks noChangeArrowheads="1"/>
          </p:cNvSpPr>
          <p:nvPr/>
        </p:nvSpPr>
        <p:spPr bwMode="auto">
          <a:xfrm>
            <a:off x="4008438" y="2514600"/>
            <a:ext cx="41751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20000"/>
              </a:lnSpc>
            </a:pPr>
            <a:r>
              <a:rPr lang="en-CA" altLang="en-US" sz="3200">
                <a:latin typeface="Arial" pitchFamily="34" charset="0"/>
                <a:cs typeface="Arial" pitchFamily="34" charset="0"/>
              </a:rPr>
              <a:t>PROFESSIONAL </a:t>
            </a:r>
            <a:r>
              <a:rPr lang="en-CA" altLang="en-US" sz="3200">
                <a:solidFill>
                  <a:srgbClr val="0070C0"/>
                </a:solidFill>
                <a:latin typeface="Arial" pitchFamily="34" charset="0"/>
                <a:cs typeface="Arial" pitchFamily="34" charset="0"/>
              </a:rPr>
              <a:t>POLISH</a:t>
            </a:r>
            <a:endParaRPr lang="en-CA" altLang="en-US" sz="1600">
              <a:solidFill>
                <a:srgbClr val="0070C0"/>
              </a:solidFill>
              <a:latin typeface="Arial" pitchFamily="34" charset="0"/>
              <a:cs typeface="Arial" pitchFamily="34" charset="0"/>
            </a:endParaRPr>
          </a:p>
        </p:txBody>
      </p:sp>
      <p:sp>
        <p:nvSpPr>
          <p:cNvPr id="6153" name="Rectangle 14"/>
          <p:cNvSpPr>
            <a:spLocks noChangeArrowheads="1"/>
          </p:cNvSpPr>
          <p:nvPr/>
        </p:nvSpPr>
        <p:spPr bwMode="auto">
          <a:xfrm>
            <a:off x="4008438" y="3740150"/>
            <a:ext cx="41751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20000"/>
              </a:lnSpc>
            </a:pPr>
            <a:r>
              <a:rPr lang="en-CA" altLang="en-US" sz="2000">
                <a:latin typeface="Arial" pitchFamily="34" charset="0"/>
                <a:cs typeface="Arial" pitchFamily="34" charset="0"/>
              </a:rPr>
              <a:t>Dressing for Work</a:t>
            </a:r>
            <a:br>
              <a:rPr lang="en-CA" altLang="en-US" sz="2000" dirty="0">
                <a:latin typeface="Arial" pitchFamily="34" charset="0"/>
                <a:cs typeface="Arial" pitchFamily="34" charset="0"/>
              </a:rPr>
            </a:br>
            <a:r>
              <a:rPr lang="en-CA" altLang="en-US" sz="2000" dirty="0">
                <a:latin typeface="Arial" pitchFamily="34" charset="0"/>
                <a:cs typeface="Arial" pitchFamily="34" charset="0"/>
              </a:rPr>
              <a:t>in the 21</a:t>
            </a:r>
            <a:r>
              <a:rPr lang="en-CA" altLang="en-US" sz="2000" baseline="30000" dirty="0">
                <a:latin typeface="Arial" pitchFamily="34" charset="0"/>
                <a:cs typeface="Arial" pitchFamily="34" charset="0"/>
              </a:rPr>
              <a:t>St</a:t>
            </a:r>
            <a:r>
              <a:rPr lang="en-CA" altLang="en-US" sz="2000" dirty="0">
                <a:latin typeface="Arial" pitchFamily="34" charset="0"/>
                <a:cs typeface="Arial" pitchFamily="34" charset="0"/>
              </a:rPr>
              <a:t> Century</a:t>
            </a:r>
            <a:endParaRPr lang="en-CA" altLang="en-US" sz="1100" dirty="0">
              <a:latin typeface="Arial" pitchFamily="34" charset="0"/>
              <a:cs typeface="Arial" pitchFamily="34" charset="0"/>
            </a:endParaRPr>
          </a:p>
        </p:txBody>
      </p:sp>
      <p:sp>
        <p:nvSpPr>
          <p:cNvPr id="2" name="Rectangle 1">
            <a:extLst>
              <a:ext uri="{FF2B5EF4-FFF2-40B4-BE49-F238E27FC236}">
                <a16:creationId xmlns:a16="http://schemas.microsoft.com/office/drawing/2014/main" id="{CA64FC36-4591-4D86-90AE-A0BAD8D41ED2}"/>
              </a:ext>
            </a:extLst>
          </p:cNvPr>
          <p:cNvSpPr/>
          <p:nvPr/>
        </p:nvSpPr>
        <p:spPr>
          <a:xfrm>
            <a:off x="4982554" y="6690538"/>
            <a:ext cx="2226892" cy="215444"/>
          </a:xfrm>
          <a:prstGeom prst="rect">
            <a:avLst/>
          </a:prstGeom>
        </p:spPr>
        <p:txBody>
          <a:bodyPr wrap="none">
            <a:spAutoFit/>
          </a:bodyPr>
          <a:lstStyle/>
          <a:p>
            <a:pPr algn="ctr"/>
            <a:r>
              <a:rPr lang="en-US" sz="800" dirty="0">
                <a:solidFill>
                  <a:schemeClr val="bg1"/>
                </a:solidFill>
                <a:latin typeface="Arial" panose="020B0604020202020204" pitchFamily="34" charset="0"/>
                <a:cs typeface="Arial" panose="020B0604020202020204" pitchFamily="34" charset="0"/>
              </a:rPr>
              <a:t>COPYRIGHT PERSONALIMPACTINT. 2018</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21"/>
          <p:cNvGrpSpPr>
            <a:grpSpLocks/>
          </p:cNvGrpSpPr>
          <p:nvPr/>
        </p:nvGrpSpPr>
        <p:grpSpPr bwMode="auto">
          <a:xfrm>
            <a:off x="68263" y="6557969"/>
            <a:ext cx="12018962" cy="264656"/>
            <a:chOff x="67859" y="6557854"/>
            <a:chExt cx="12018579" cy="265174"/>
          </a:xfrm>
        </p:grpSpPr>
        <p:sp>
          <p:nvSpPr>
            <p:cNvPr id="23" name="Rectangle 22">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6393" name="Group 45"/>
            <p:cNvGrpSpPr>
              <a:grpSpLocks/>
            </p:cNvGrpSpPr>
            <p:nvPr/>
          </p:nvGrpSpPr>
          <p:grpSpPr bwMode="auto">
            <a:xfrm>
              <a:off x="11548792" y="6557854"/>
              <a:ext cx="537646" cy="244340"/>
              <a:chOff x="0" y="0"/>
              <a:chExt cx="1044665" cy="474758"/>
            </a:xfrm>
          </p:grpSpPr>
          <p:sp>
            <p:nvSpPr>
              <p:cNvPr id="25"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6"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6396"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6397"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6386" name="Group 28"/>
          <p:cNvGrpSpPr>
            <a:grpSpLocks/>
          </p:cNvGrpSpPr>
          <p:nvPr/>
        </p:nvGrpSpPr>
        <p:grpSpPr bwMode="auto">
          <a:xfrm>
            <a:off x="11736388" y="9525"/>
            <a:ext cx="455612" cy="368300"/>
            <a:chOff x="11736780" y="8736"/>
            <a:chExt cx="455819" cy="369296"/>
          </a:xfrm>
        </p:grpSpPr>
        <p:sp>
          <p:nvSpPr>
            <p:cNvPr id="30" name="Teardrop 29">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6391" name="TextBox 3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5C32A7C-4161-462A-B846-AC5DCBB5E426}" type="slidenum">
                <a:rPr lang="id-ID" altLang="en-US" sz="1200" b="1">
                  <a:solidFill>
                    <a:schemeClr val="bg1"/>
                  </a:solidFill>
                  <a:latin typeface="Raleway" pitchFamily="6" charset="0"/>
                  <a:cs typeface="Calibri Light" pitchFamily="34" charset="0"/>
                </a:rPr>
                <a:pPr algn="ctr" eaLnBrk="1" hangingPunct="1"/>
                <a:t>10</a:t>
              </a:fld>
              <a:endParaRPr lang="id-ID" altLang="en-US" sz="1200">
                <a:solidFill>
                  <a:schemeClr val="bg1"/>
                </a:solidFill>
                <a:latin typeface="Raleway" pitchFamily="6" charset="0"/>
                <a:cs typeface="Calibri Light" pitchFamily="34" charset="0"/>
              </a:endParaRPr>
            </a:p>
          </p:txBody>
        </p:sp>
      </p:grpSp>
      <p:sp>
        <p:nvSpPr>
          <p:cNvPr id="16387" name="Rectangle 31"/>
          <p:cNvSpPr>
            <a:spLocks noChangeArrowheads="1"/>
          </p:cNvSpPr>
          <p:nvPr/>
        </p:nvSpPr>
        <p:spPr bwMode="auto">
          <a:xfrm>
            <a:off x="6673850" y="2889250"/>
            <a:ext cx="43354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FIRST </a:t>
            </a:r>
            <a:r>
              <a:rPr lang="en-CA" altLang="en-US" sz="3200" b="1">
                <a:solidFill>
                  <a:srgbClr val="6B9EA5"/>
                </a:solidFill>
                <a:latin typeface="Arial" pitchFamily="34" charset="0"/>
                <a:cs typeface="Arial" pitchFamily="34" charset="0"/>
              </a:rPr>
              <a:t>IMPRESSIONS</a:t>
            </a:r>
            <a:endParaRPr lang="en-CA" altLang="en-US" sz="3200">
              <a:solidFill>
                <a:srgbClr val="6B9EA5"/>
              </a:solidFill>
              <a:latin typeface="Arial" pitchFamily="34" charset="0"/>
              <a:cs typeface="Arial" pitchFamily="34" charset="0"/>
            </a:endParaRPr>
          </a:p>
        </p:txBody>
      </p:sp>
      <p:pic>
        <p:nvPicPr>
          <p:cNvPr id="16" name="Picture Placeholder 9" descr="228.PN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3773" b="3773"/>
          <a:stretch>
            <a:fillRect/>
          </a:stretch>
        </p:blipFill>
        <p:spPr>
          <a:ln>
            <a:solidFill>
              <a:schemeClr val="tx1">
                <a:lumMod val="50000"/>
                <a:lumOff val="50000"/>
              </a:schemeClr>
            </a:solidFill>
          </a:ln>
        </p:spPr>
      </p:pic>
    </p:spTree>
    <p:extLst>
      <p:ext uri="{BB962C8B-B14F-4D97-AF65-F5344CB8AC3E}">
        <p14:creationId xmlns:p14="http://schemas.microsoft.com/office/powerpoint/2010/main" val="179046040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ChangeArrowheads="1"/>
          </p:cNvSpPr>
          <p:nvPr/>
        </p:nvSpPr>
        <p:spPr bwMode="auto">
          <a:xfrm>
            <a:off x="4206875" y="377825"/>
            <a:ext cx="4335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FIRST </a:t>
            </a:r>
            <a:r>
              <a:rPr lang="en-CA" altLang="en-US" sz="3200" b="1">
                <a:solidFill>
                  <a:srgbClr val="6B9EA5"/>
                </a:solidFill>
                <a:latin typeface="Arial" pitchFamily="34" charset="0"/>
                <a:cs typeface="Arial" pitchFamily="34" charset="0"/>
              </a:rPr>
              <a:t>IMPRESSIONS</a:t>
            </a:r>
            <a:endParaRPr lang="en-CA" altLang="en-US" sz="3200">
              <a:solidFill>
                <a:srgbClr val="6B9EA5"/>
              </a:solidFill>
              <a:latin typeface="Arial" pitchFamily="34" charset="0"/>
              <a:cs typeface="Arial" pitchFamily="34" charset="0"/>
            </a:endParaRPr>
          </a:p>
        </p:txBody>
      </p:sp>
      <p:grpSp>
        <p:nvGrpSpPr>
          <p:cNvPr id="17411" name="Group 11"/>
          <p:cNvGrpSpPr>
            <a:grpSpLocks/>
          </p:cNvGrpSpPr>
          <p:nvPr/>
        </p:nvGrpSpPr>
        <p:grpSpPr bwMode="auto">
          <a:xfrm>
            <a:off x="68263" y="6557969"/>
            <a:ext cx="12018962" cy="264656"/>
            <a:chOff x="67859" y="6557854"/>
            <a:chExt cx="12018579" cy="265174"/>
          </a:xfrm>
        </p:grpSpPr>
        <p:sp>
          <p:nvSpPr>
            <p:cNvPr id="13" name="Rectangle 12">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7418" name="Group 45"/>
            <p:cNvGrpSpPr>
              <a:grpSpLocks/>
            </p:cNvGrpSpPr>
            <p:nvPr/>
          </p:nvGrpSpPr>
          <p:grpSpPr bwMode="auto">
            <a:xfrm>
              <a:off x="11548792" y="6557854"/>
              <a:ext cx="537646" cy="244340"/>
              <a:chOff x="0" y="0"/>
              <a:chExt cx="1044665" cy="474758"/>
            </a:xfrm>
          </p:grpSpPr>
          <p:sp>
            <p:nvSpPr>
              <p:cNvPr id="15"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6"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742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742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7412" name="Group 18"/>
          <p:cNvGrpSpPr>
            <a:grpSpLocks/>
          </p:cNvGrpSpPr>
          <p:nvPr/>
        </p:nvGrpSpPr>
        <p:grpSpPr bwMode="auto">
          <a:xfrm>
            <a:off x="11736388" y="9525"/>
            <a:ext cx="455612" cy="368300"/>
            <a:chOff x="11736780" y="8736"/>
            <a:chExt cx="455819" cy="369296"/>
          </a:xfrm>
        </p:grpSpPr>
        <p:sp>
          <p:nvSpPr>
            <p:cNvPr id="20" name="Teardrop 19">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7416" name="TextBox 2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213EA75A-245F-4760-944B-789F39B409C1}" type="slidenum">
                <a:rPr lang="id-ID" altLang="en-US" sz="1200" b="1">
                  <a:solidFill>
                    <a:schemeClr val="bg1"/>
                  </a:solidFill>
                  <a:latin typeface="Raleway" pitchFamily="6" charset="0"/>
                  <a:cs typeface="Calibri Light" pitchFamily="34" charset="0"/>
                </a:rPr>
                <a:pPr algn="ctr" eaLnBrk="1" hangingPunct="1"/>
                <a:t>11</a:t>
              </a:fld>
              <a:endParaRPr lang="id-ID" altLang="en-US" sz="1200">
                <a:solidFill>
                  <a:schemeClr val="bg1"/>
                </a:solidFill>
                <a:latin typeface="Raleway" pitchFamily="6" charset="0"/>
                <a:cs typeface="Calibri Light" pitchFamily="34" charset="0"/>
              </a:endParaRPr>
            </a:p>
          </p:txBody>
        </p:sp>
      </p:grpSp>
      <p:pic>
        <p:nvPicPr>
          <p:cNvPr id="5" name="Picture Placeholder 4" descr="A person posing for a picture&#10;&#10;Description generated with very high confidence">
            <a:extLst>
              <a:ext uri="{FF2B5EF4-FFF2-40B4-BE49-F238E27FC236}">
                <a16:creationId xmlns:a16="http://schemas.microsoft.com/office/drawing/2014/main" id="{C2B6BDF2-8A2D-472F-AEB5-14B04D572AC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1871663" y="1176338"/>
            <a:ext cx="4057650" cy="5030787"/>
          </a:xfrm>
        </p:spPr>
      </p:pic>
      <p:pic>
        <p:nvPicPr>
          <p:cNvPr id="10" name="Picture Placeholder 9" descr="228.PNG"/>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t="2937" b="2937"/>
          <a:stretch>
            <a:fillRect/>
          </a:stretch>
        </p:blipFill>
        <p:spPr/>
      </p:pic>
    </p:spTree>
    <p:extLst>
      <p:ext uri="{BB962C8B-B14F-4D97-AF65-F5344CB8AC3E}">
        <p14:creationId xmlns:p14="http://schemas.microsoft.com/office/powerpoint/2010/main" val="232193721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50000"/>
              </a:lnSpc>
            </a:pPr>
            <a:r>
              <a:rPr lang="en-CA" altLang="en-US" b="1">
                <a:solidFill>
                  <a:srgbClr val="262626"/>
                </a:solidFill>
                <a:latin typeface="Arial" pitchFamily="34" charset="0"/>
                <a:cs typeface="Arial" pitchFamily="34" charset="0"/>
              </a:rPr>
              <a:t>How one appears on the job is the single most important factor in a person</a:t>
            </a:r>
            <a:r>
              <a:rPr lang="en-US" altLang="en-US" b="1">
                <a:solidFill>
                  <a:srgbClr val="262626"/>
                </a:solidFill>
                <a:latin typeface="Arial" pitchFamily="34" charset="0"/>
                <a:cs typeface="Arial" pitchFamily="34" charset="0"/>
              </a:rPr>
              <a:t>’</a:t>
            </a:r>
            <a:r>
              <a:rPr lang="en-CA" altLang="en-US" b="1">
                <a:solidFill>
                  <a:srgbClr val="262626"/>
                </a:solidFill>
                <a:latin typeface="Arial" pitchFamily="34" charset="0"/>
                <a:cs typeface="Arial" pitchFamily="34" charset="0"/>
              </a:rPr>
              <a:t>s professional success</a:t>
            </a:r>
          </a:p>
        </p:txBody>
      </p:sp>
      <p:sp>
        <p:nvSpPr>
          <p:cNvPr id="15" name="Rectangle 14"/>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8436" name="Group 28"/>
          <p:cNvGrpSpPr>
            <a:grpSpLocks/>
          </p:cNvGrpSpPr>
          <p:nvPr/>
        </p:nvGrpSpPr>
        <p:grpSpPr bwMode="auto">
          <a:xfrm>
            <a:off x="68263" y="6557969"/>
            <a:ext cx="12018962" cy="264656"/>
            <a:chOff x="67859" y="6557854"/>
            <a:chExt cx="12018579" cy="265174"/>
          </a:xfrm>
        </p:grpSpPr>
        <p:sp>
          <p:nvSpPr>
            <p:cNvPr id="10" name="Rectangle 9">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8443" name="Group 45"/>
            <p:cNvGrpSpPr>
              <a:grpSpLocks/>
            </p:cNvGrpSpPr>
            <p:nvPr/>
          </p:nvGrpSpPr>
          <p:grpSpPr bwMode="auto">
            <a:xfrm>
              <a:off x="11548792" y="6557854"/>
              <a:ext cx="537646" cy="244340"/>
              <a:chOff x="0" y="0"/>
              <a:chExt cx="1044665" cy="474758"/>
            </a:xfrm>
          </p:grpSpPr>
          <p:sp>
            <p:nvSpPr>
              <p:cNvPr id="12"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8446"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8447"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8437" name="Group 8"/>
          <p:cNvGrpSpPr>
            <a:grpSpLocks/>
          </p:cNvGrpSpPr>
          <p:nvPr/>
        </p:nvGrpSpPr>
        <p:grpSpPr bwMode="auto">
          <a:xfrm>
            <a:off x="11736388" y="9525"/>
            <a:ext cx="455612" cy="368300"/>
            <a:chOff x="11736780" y="8736"/>
            <a:chExt cx="455819" cy="369296"/>
          </a:xfrm>
        </p:grpSpPr>
        <p:sp>
          <p:nvSpPr>
            <p:cNvPr id="19" name="Teardrop 18">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8441" name="TextBox 2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91FD26E7-1C95-4186-ACF4-07AF89716FD4}" type="slidenum">
                <a:rPr lang="id-ID" altLang="en-US" sz="1200" b="1">
                  <a:solidFill>
                    <a:schemeClr val="bg1"/>
                  </a:solidFill>
                  <a:latin typeface="Raleway" pitchFamily="6" charset="0"/>
                  <a:cs typeface="Calibri Light" pitchFamily="34" charset="0"/>
                </a:rPr>
                <a:pPr algn="ctr" eaLnBrk="1" hangingPunct="1"/>
                <a:t>12</a:t>
              </a:fld>
              <a:endParaRPr lang="id-ID" altLang="en-US" sz="1200">
                <a:solidFill>
                  <a:schemeClr val="bg1"/>
                </a:solidFill>
                <a:latin typeface="Raleway" pitchFamily="6" charset="0"/>
                <a:cs typeface="Calibri Light" pitchFamily="34" charset="0"/>
              </a:endParaRPr>
            </a:p>
          </p:txBody>
        </p:sp>
      </p:grpSp>
      <p:sp>
        <p:nvSpPr>
          <p:cNvPr id="18438" name="Rectangle 21"/>
          <p:cNvSpPr>
            <a:spLocks noChangeArrowheads="1"/>
          </p:cNvSpPr>
          <p:nvPr/>
        </p:nvSpPr>
        <p:spPr bwMode="auto">
          <a:xfrm>
            <a:off x="4778375" y="377825"/>
            <a:ext cx="3192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JOHN </a:t>
            </a:r>
            <a:r>
              <a:rPr lang="en-CA" altLang="en-US" sz="3200" b="1">
                <a:solidFill>
                  <a:srgbClr val="6B9EA5"/>
                </a:solidFill>
                <a:latin typeface="Arial" pitchFamily="34" charset="0"/>
                <a:cs typeface="Arial" pitchFamily="34" charset="0"/>
              </a:rPr>
              <a:t>MOLLOY</a:t>
            </a:r>
            <a:endParaRPr lang="en-CA" altLang="en-US" sz="3200">
              <a:solidFill>
                <a:srgbClr val="6B9EA5"/>
              </a:solidFill>
              <a:latin typeface="Arial" pitchFamily="34" charset="0"/>
              <a:cs typeface="Arial" pitchFamily="34" charset="0"/>
            </a:endParaRP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A flat screen tv sitting in front of a television&#10;&#10;Description generated with very high confidence"/>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3450" y="342900"/>
            <a:ext cx="10858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2" name="Group 3"/>
          <p:cNvGrpSpPr>
            <a:grpSpLocks/>
          </p:cNvGrpSpPr>
          <p:nvPr/>
        </p:nvGrpSpPr>
        <p:grpSpPr bwMode="auto">
          <a:xfrm>
            <a:off x="68263" y="6557969"/>
            <a:ext cx="12018962" cy="264656"/>
            <a:chOff x="67859" y="6557854"/>
            <a:chExt cx="12018579" cy="265174"/>
          </a:xfrm>
        </p:grpSpPr>
        <p:sp>
          <p:nvSpPr>
            <p:cNvPr id="5" name="Rectangle 4">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0491" name="Group 45"/>
            <p:cNvGrpSpPr>
              <a:grpSpLocks/>
            </p:cNvGrpSpPr>
            <p:nvPr/>
          </p:nvGrpSpPr>
          <p:grpSpPr bwMode="auto">
            <a:xfrm>
              <a:off x="11548792" y="6557854"/>
              <a:ext cx="537646" cy="244340"/>
              <a:chOff x="0" y="0"/>
              <a:chExt cx="1044665" cy="474758"/>
            </a:xfrm>
          </p:grpSpPr>
          <p:sp>
            <p:nvSpPr>
              <p:cNvPr id="7"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494"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0495"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0483" name="Group 10"/>
          <p:cNvGrpSpPr>
            <a:grpSpLocks/>
          </p:cNvGrpSpPr>
          <p:nvPr/>
        </p:nvGrpSpPr>
        <p:grpSpPr bwMode="auto">
          <a:xfrm>
            <a:off x="11736388" y="9525"/>
            <a:ext cx="455612" cy="368300"/>
            <a:chOff x="11736780" y="8736"/>
            <a:chExt cx="455819" cy="369296"/>
          </a:xfrm>
        </p:grpSpPr>
        <p:sp>
          <p:nvSpPr>
            <p:cNvPr id="12" name="Teardrop 11">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0489" name="TextBox 12"/>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B75D121-E44B-48F8-913D-C8E56608B1F3}" type="slidenum">
                <a:rPr lang="id-ID" altLang="en-US" sz="1200" b="1">
                  <a:solidFill>
                    <a:schemeClr val="bg1"/>
                  </a:solidFill>
                  <a:latin typeface="Raleway" pitchFamily="6" charset="0"/>
                  <a:cs typeface="Calibri Light" pitchFamily="34" charset="0"/>
                </a:rPr>
                <a:pPr algn="ctr" eaLnBrk="1" hangingPunct="1"/>
                <a:t>13</a:t>
              </a:fld>
              <a:endParaRPr lang="id-ID" altLang="en-US" sz="1200">
                <a:solidFill>
                  <a:schemeClr val="bg1"/>
                </a:solidFill>
                <a:latin typeface="Raleway" pitchFamily="6" charset="0"/>
                <a:cs typeface="Calibri Light" pitchFamily="34" charset="0"/>
              </a:endParaRPr>
            </a:p>
          </p:txBody>
        </p:sp>
      </p:grpSp>
      <p:sp>
        <p:nvSpPr>
          <p:cNvPr id="20484" name="Rectangle 13"/>
          <p:cNvSpPr>
            <a:spLocks noChangeArrowheads="1"/>
          </p:cNvSpPr>
          <p:nvPr/>
        </p:nvSpPr>
        <p:spPr bwMode="auto">
          <a:xfrm>
            <a:off x="3693844" y="377538"/>
            <a:ext cx="53615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dirty="0">
                <a:latin typeface="Arial" pitchFamily="34" charset="0"/>
                <a:cs typeface="Arial" pitchFamily="34" charset="0"/>
              </a:rPr>
              <a:t>BUSINESS ATTIRE </a:t>
            </a:r>
            <a:r>
              <a:rPr lang="en-CA" altLang="en-US" sz="3200" b="1" dirty="0">
                <a:solidFill>
                  <a:srgbClr val="6B9EA5"/>
                </a:solidFill>
                <a:latin typeface="Arial" pitchFamily="34" charset="0"/>
                <a:cs typeface="Arial" pitchFamily="34" charset="0"/>
              </a:rPr>
              <a:t>TREND</a:t>
            </a:r>
            <a:endParaRPr lang="en-CA" altLang="en-US" sz="3200" dirty="0">
              <a:solidFill>
                <a:srgbClr val="6B9EA5"/>
              </a:solidFill>
              <a:latin typeface="Arial" pitchFamily="34" charset="0"/>
              <a:cs typeface="Arial" pitchFamily="34" charset="0"/>
            </a:endParaRPr>
          </a:p>
        </p:txBody>
      </p:sp>
      <p:cxnSp>
        <p:nvCxnSpPr>
          <p:cNvPr id="15" name="Straight Connector 14">
            <a:extLst/>
          </p:cNvPr>
          <p:cNvCxnSpPr>
            <a:cxnSpLocks/>
          </p:cNvCxnSpPr>
          <p:nvPr/>
        </p:nvCxnSpPr>
        <p:spPr>
          <a:xfrm>
            <a:off x="4908550" y="914400"/>
            <a:ext cx="2868613" cy="0"/>
          </a:xfrm>
          <a:prstGeom prst="line">
            <a:avLst/>
          </a:prstGeom>
          <a:ln w="19050" cap="rnd">
            <a:solidFill>
              <a:schemeClr val="accent6">
                <a:lumMod val="25000"/>
              </a:schemeClr>
            </a:solidFill>
            <a:round/>
          </a:ln>
        </p:spPr>
        <p:style>
          <a:lnRef idx="1">
            <a:schemeClr val="accent1"/>
          </a:lnRef>
          <a:fillRef idx="0">
            <a:schemeClr val="accent1"/>
          </a:fillRef>
          <a:effectRef idx="0">
            <a:schemeClr val="accent1"/>
          </a:effectRef>
          <a:fontRef idx="minor">
            <a:schemeClr val="tx1"/>
          </a:fontRef>
        </p:style>
      </p:cxnSp>
      <p:sp>
        <p:nvSpPr>
          <p:cNvPr id="16" name="Rectangle 15">
            <a:extLst/>
          </p:cNvPr>
          <p:cNvSpPr/>
          <p:nvPr/>
        </p:nvSpPr>
        <p:spPr>
          <a:xfrm>
            <a:off x="3009900" y="1638300"/>
            <a:ext cx="6667500" cy="424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20487" name="Object 8"/>
          <p:cNvGraphicFramePr>
            <a:graphicFrameLocks noChangeAspect="1"/>
          </p:cNvGraphicFramePr>
          <p:nvPr/>
        </p:nvGraphicFramePr>
        <p:xfrm>
          <a:off x="3233738" y="1930400"/>
          <a:ext cx="6283325" cy="3738563"/>
        </p:xfrm>
        <a:graphic>
          <a:graphicData uri="http://schemas.openxmlformats.org/presentationml/2006/ole">
            <mc:AlternateContent xmlns:mc="http://schemas.openxmlformats.org/markup-compatibility/2006">
              <mc:Choice xmlns:v="urn:schemas-microsoft-com:vml" Requires="v">
                <p:oleObj spid="_x0000_s20595" r:id="rId5" imgW="6284456" imgH="3736539" progId="Excel.Chart.8">
                  <p:embed/>
                </p:oleObj>
              </mc:Choice>
              <mc:Fallback>
                <p:oleObj r:id="rId5" imgW="6284456" imgH="3736539" progId="Excel.Chart.8">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3738" y="1930400"/>
                        <a:ext cx="6283325"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Placeholder 57" descr="A person smiling for the camera&#10;&#10;Description generated with very high confidence"/>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bwMode="auto">
          <a:xfrm>
            <a:off x="7888288" y="1227138"/>
            <a:ext cx="3667125"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6" name="Group 7"/>
          <p:cNvGrpSpPr>
            <a:grpSpLocks/>
          </p:cNvGrpSpPr>
          <p:nvPr/>
        </p:nvGrpSpPr>
        <p:grpSpPr bwMode="auto">
          <a:xfrm>
            <a:off x="68263" y="6557969"/>
            <a:ext cx="12018962" cy="264656"/>
            <a:chOff x="67859" y="6557854"/>
            <a:chExt cx="12018579" cy="265174"/>
          </a:xfrm>
        </p:grpSpPr>
        <p:sp>
          <p:nvSpPr>
            <p:cNvPr id="9" name="Rectangle 8">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1516" name="Group 45"/>
            <p:cNvGrpSpPr>
              <a:grpSpLocks/>
            </p:cNvGrpSpPr>
            <p:nvPr/>
          </p:nvGrpSpPr>
          <p:grpSpPr bwMode="auto">
            <a:xfrm>
              <a:off x="11548792" y="6557854"/>
              <a:ext cx="537646" cy="244340"/>
              <a:chOff x="0" y="0"/>
              <a:chExt cx="1044665" cy="474758"/>
            </a:xfrm>
          </p:grpSpPr>
          <p:sp>
            <p:nvSpPr>
              <p:cNvPr id="11"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1519"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1520"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1507" name="Group 14"/>
          <p:cNvGrpSpPr>
            <a:grpSpLocks/>
          </p:cNvGrpSpPr>
          <p:nvPr/>
        </p:nvGrpSpPr>
        <p:grpSpPr bwMode="auto">
          <a:xfrm>
            <a:off x="11736388" y="9525"/>
            <a:ext cx="455612" cy="368300"/>
            <a:chOff x="11736780" y="8736"/>
            <a:chExt cx="455819" cy="369296"/>
          </a:xfrm>
        </p:grpSpPr>
        <p:sp>
          <p:nvSpPr>
            <p:cNvPr id="16" name="Teardrop 15">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1514" name="TextBox 16"/>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D77D747E-7219-45CE-A2AE-4FB819C70F4F}" type="slidenum">
                <a:rPr lang="id-ID" altLang="en-US" sz="1200" b="1">
                  <a:solidFill>
                    <a:schemeClr val="bg1"/>
                  </a:solidFill>
                  <a:latin typeface="Raleway" pitchFamily="6" charset="0"/>
                  <a:cs typeface="Calibri Light" pitchFamily="34" charset="0"/>
                </a:rPr>
                <a:pPr algn="ctr" eaLnBrk="1" hangingPunct="1"/>
                <a:t>14</a:t>
              </a:fld>
              <a:endParaRPr lang="id-ID" altLang="en-US" sz="1200">
                <a:solidFill>
                  <a:schemeClr val="bg1"/>
                </a:solidFill>
                <a:latin typeface="Raleway" pitchFamily="6" charset="0"/>
                <a:cs typeface="Calibri Light" pitchFamily="34" charset="0"/>
              </a:endParaRPr>
            </a:p>
          </p:txBody>
        </p:sp>
      </p:grpSp>
      <p:sp>
        <p:nvSpPr>
          <p:cNvPr id="21508" name="Rectangle 17"/>
          <p:cNvSpPr>
            <a:spLocks noChangeArrowheads="1"/>
          </p:cNvSpPr>
          <p:nvPr/>
        </p:nvSpPr>
        <p:spPr bwMode="auto">
          <a:xfrm>
            <a:off x="2819400" y="409575"/>
            <a:ext cx="71104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3 CATEGORIES PROFESSIONAL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21510" name="Picture Placeholder 55" descr="A person wearing a suit and tie standing in front of a building&#10;&#10;Description generated with very high confidence"/>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bwMode="auto">
          <a:xfrm>
            <a:off x="4222750" y="1227138"/>
            <a:ext cx="3665538"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a:extLst/>
          </p:cNvPr>
          <p:cNvSpPr/>
          <p:nvPr/>
        </p:nvSpPr>
        <p:spPr>
          <a:xfrm>
            <a:off x="7851775" y="1227138"/>
            <a:ext cx="3709988" cy="4979987"/>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Placeholder 2" descr="11940_000_main.jpg"/>
          <p:cNvPicPr>
            <a:picLocks noGrp="1" noChangeAspect="1"/>
          </p:cNvPicPr>
          <p:nvPr>
            <p:ph type="pic" sz="quarter" idx="10"/>
          </p:nvPr>
        </p:nvPicPr>
        <p:blipFill>
          <a:blip r:embed="rId5" cstate="print">
            <a:extLst>
              <a:ext uri="{28A0092B-C50C-407E-A947-70E740481C1C}">
                <a14:useLocalDpi xmlns:a14="http://schemas.microsoft.com/office/drawing/2010/main"/>
              </a:ext>
            </a:extLst>
          </a:blip>
          <a:srcRect/>
          <a:stretch>
            <a:fillRect/>
          </a:stretch>
        </p:blipFill>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Placeholder 29" descr="A person wearing glasses and standing in front of a building&#10;&#10;Description generated with very high confidence"/>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xfrm>
            <a:off x="582613" y="1290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Placeholder 33" descr="A person posing for a picture&#10;&#10;Description generated with very high confidence"/>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bwMode="auto">
          <a:xfrm>
            <a:off x="3074988" y="1290638"/>
            <a:ext cx="2328862"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Placeholder 43" descr="A person smiling and posing for the camera&#10;&#10;Description generated with very high confidence"/>
          <p:cNvPicPr>
            <a:picLocks noGrp="1" noChangeAspect="1"/>
          </p:cNvPicPr>
          <p:nvPr>
            <p:ph type="pic" sz="quarter" idx="16"/>
          </p:nvPr>
        </p:nvPicPr>
        <p:blipFill>
          <a:blip r:embed="rId5" cstate="print">
            <a:extLst>
              <a:ext uri="{28A0092B-C50C-407E-A947-70E740481C1C}">
                <a14:useLocalDpi xmlns:a14="http://schemas.microsoft.com/office/drawing/2010/main"/>
              </a:ext>
            </a:extLst>
          </a:blip>
          <a:srcRect/>
          <a:stretch>
            <a:fillRect/>
          </a:stretch>
        </p:blipFill>
        <p:spPr bwMode="auto">
          <a:xfrm>
            <a:off x="6788150" y="3576638"/>
            <a:ext cx="2328863"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Placeholder 41" descr="A person wearing a suit and tie&#10;&#10;Description generated with very high confidence"/>
          <p:cNvPicPr>
            <a:picLocks noGrp="1" noChangeAspect="1"/>
          </p:cNvPicPr>
          <p:nvPr>
            <p:ph type="pic" sz="quarter" idx="17"/>
          </p:nvPr>
        </p:nvPicPr>
        <p:blipFill>
          <a:blip r:embed="rId6" cstate="print">
            <a:extLst>
              <a:ext uri="{28A0092B-C50C-407E-A947-70E740481C1C}">
                <a14:useLocalDpi xmlns:a14="http://schemas.microsoft.com/office/drawing/2010/main"/>
              </a:ext>
            </a:extLst>
          </a:blip>
          <a:srcRect/>
          <a:stretch>
            <a:fillRect/>
          </a:stretch>
        </p:blipFill>
        <p:spPr bwMode="auto">
          <a:xfrm>
            <a:off x="9282113" y="3576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9"/>
          <p:cNvGrpSpPr>
            <a:grpSpLocks/>
          </p:cNvGrpSpPr>
          <p:nvPr/>
        </p:nvGrpSpPr>
        <p:grpSpPr bwMode="auto">
          <a:xfrm>
            <a:off x="68263" y="6557969"/>
            <a:ext cx="12018962" cy="264656"/>
            <a:chOff x="67859" y="6557854"/>
            <a:chExt cx="12018579" cy="265174"/>
          </a:xfrm>
        </p:grpSpPr>
        <p:sp>
          <p:nvSpPr>
            <p:cNvPr id="11" name="Rectangle 10">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2547" name="Group 45"/>
            <p:cNvGrpSpPr>
              <a:grpSpLocks/>
            </p:cNvGrpSpPr>
            <p:nvPr/>
          </p:nvGrpSpPr>
          <p:grpSpPr bwMode="auto">
            <a:xfrm>
              <a:off x="11548792" y="6557854"/>
              <a:ext cx="537646" cy="244340"/>
              <a:chOff x="0" y="0"/>
              <a:chExt cx="1044665" cy="474758"/>
            </a:xfrm>
          </p:grpSpPr>
          <p:sp>
            <p:nvSpPr>
              <p:cNvPr id="13"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550"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2551"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2534" name="Group 16"/>
          <p:cNvGrpSpPr>
            <a:grpSpLocks/>
          </p:cNvGrpSpPr>
          <p:nvPr/>
        </p:nvGrpSpPr>
        <p:grpSpPr bwMode="auto">
          <a:xfrm>
            <a:off x="11736388" y="9525"/>
            <a:ext cx="455612" cy="368300"/>
            <a:chOff x="11736780" y="8736"/>
            <a:chExt cx="455819" cy="369296"/>
          </a:xfrm>
        </p:grpSpPr>
        <p:sp>
          <p:nvSpPr>
            <p:cNvPr id="18" name="Teardrop 17">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2545" name="TextBox 18"/>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57F08AC-FAB5-4B1B-9A3E-DEA6E6AB21A5}" type="slidenum">
                <a:rPr lang="id-ID" altLang="en-US" sz="1200" b="1">
                  <a:solidFill>
                    <a:schemeClr val="bg1"/>
                  </a:solidFill>
                  <a:latin typeface="Raleway" pitchFamily="6" charset="0"/>
                  <a:cs typeface="Calibri Light" pitchFamily="34" charset="0"/>
                </a:rPr>
                <a:pPr algn="ctr" eaLnBrk="1" hangingPunct="1"/>
                <a:t>15</a:t>
              </a:fld>
              <a:endParaRPr lang="id-ID" altLang="en-US" sz="1200">
                <a:solidFill>
                  <a:schemeClr val="bg1"/>
                </a:solidFill>
                <a:latin typeface="Raleway" pitchFamily="6" charset="0"/>
                <a:cs typeface="Calibri Light" pitchFamily="34" charset="0"/>
              </a:endParaRPr>
            </a:p>
          </p:txBody>
        </p:sp>
      </p:grpSp>
      <p:sp>
        <p:nvSpPr>
          <p:cNvPr id="22535" name="Rectangle 19"/>
          <p:cNvSpPr>
            <a:spLocks noChangeArrowheads="1"/>
          </p:cNvSpPr>
          <p:nvPr/>
        </p:nvSpPr>
        <p:spPr bwMode="auto">
          <a:xfrm>
            <a:off x="1735138" y="344488"/>
            <a:ext cx="23479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INFORMAL</a:t>
            </a:r>
            <a:endParaRPr lang="en-CA" altLang="en-US" sz="3200">
              <a:solidFill>
                <a:srgbClr val="6B9EA5"/>
              </a:solidFill>
              <a:latin typeface="Arial" pitchFamily="34" charset="0"/>
              <a:cs typeface="Arial" pitchFamily="34" charset="0"/>
            </a:endParaRPr>
          </a:p>
        </p:txBody>
      </p:sp>
      <p:sp>
        <p:nvSpPr>
          <p:cNvPr id="22537" name="Rectangle 23"/>
          <p:cNvSpPr>
            <a:spLocks noChangeArrowheads="1"/>
          </p:cNvSpPr>
          <p:nvPr/>
        </p:nvSpPr>
        <p:spPr bwMode="auto">
          <a:xfrm>
            <a:off x="8366125" y="344488"/>
            <a:ext cx="19383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FORMAL</a:t>
            </a:r>
            <a:endParaRPr lang="en-CA" altLang="en-US" sz="3200">
              <a:solidFill>
                <a:srgbClr val="6B9EA5"/>
              </a:solidFill>
              <a:latin typeface="Arial" pitchFamily="34" charset="0"/>
              <a:cs typeface="Arial" pitchFamily="34" charset="0"/>
            </a:endParaRPr>
          </a:p>
        </p:txBody>
      </p:sp>
      <p:cxnSp>
        <p:nvCxnSpPr>
          <p:cNvPr id="26" name="Straight Connector 25">
            <a:extLst/>
          </p:cNvPr>
          <p:cNvCxnSpPr>
            <a:cxnSpLocks/>
          </p:cNvCxnSpPr>
          <p:nvPr/>
        </p:nvCxnSpPr>
        <p:spPr>
          <a:xfrm flipV="1">
            <a:off x="6089650" y="1608138"/>
            <a:ext cx="0" cy="3505200"/>
          </a:xfrm>
          <a:prstGeom prst="line">
            <a:avLst/>
          </a:prstGeom>
          <a:ln w="19050" cap="rnd">
            <a:solidFill>
              <a:schemeClr val="accent6">
                <a:lumMod val="25000"/>
              </a:schemeClr>
            </a:solidFill>
            <a:round/>
          </a:ln>
        </p:spPr>
        <p:style>
          <a:lnRef idx="1">
            <a:schemeClr val="accent1"/>
          </a:lnRef>
          <a:fillRef idx="0">
            <a:schemeClr val="accent1"/>
          </a:fillRef>
          <a:effectRef idx="0">
            <a:schemeClr val="accent1"/>
          </a:effectRef>
          <a:fontRef idx="minor">
            <a:schemeClr val="tx1"/>
          </a:fontRef>
        </p:style>
      </p:cxnSp>
      <p:pic>
        <p:nvPicPr>
          <p:cNvPr id="22540" name="Picture Placeholder 4" descr="Fi1.png"/>
          <p:cNvPicPr>
            <a:picLocks noGrp="1" noChangeAspect="1"/>
          </p:cNvPicPr>
          <p:nvPr>
            <p:ph type="pic" sz="quarter" idx="13"/>
          </p:nvPr>
        </p:nvPicPr>
        <p:blipFill>
          <a:blip r:embed="rId7" cstate="print">
            <a:extLst>
              <a:ext uri="{28A0092B-C50C-407E-A947-70E740481C1C}">
                <a14:useLocalDpi xmlns:a14="http://schemas.microsoft.com/office/drawing/2010/main"/>
              </a:ext>
            </a:extLst>
          </a:blip>
          <a:srcRect/>
          <a:stretch>
            <a:fillRect/>
          </a:stretch>
        </p:blipFill>
        <p:spPr bwMode="auto">
          <a:xfrm>
            <a:off x="3074988" y="3576638"/>
            <a:ext cx="2328862"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Placeholder 5" descr="mi1.png"/>
          <p:cNvPicPr>
            <a:picLocks noGrp="1" noChangeAspect="1"/>
          </p:cNvPicPr>
          <p:nvPr>
            <p:ph type="pic" sz="quarter" idx="12"/>
          </p:nvPr>
        </p:nvPicPr>
        <p:blipFill>
          <a:blip r:embed="rId8" cstate="print">
            <a:extLst>
              <a:ext uri="{28A0092B-C50C-407E-A947-70E740481C1C}">
                <a14:useLocalDpi xmlns:a14="http://schemas.microsoft.com/office/drawing/2010/main"/>
              </a:ext>
            </a:extLst>
          </a:blip>
          <a:srcRect/>
          <a:stretch>
            <a:fillRect/>
          </a:stretch>
        </p:blipFill>
        <p:spPr bwMode="auto">
          <a:xfrm>
            <a:off x="582613" y="3576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Placeholder 8" descr="FF5.png"/>
          <p:cNvPicPr>
            <a:picLocks noGrp="1" noChangeAspect="1"/>
          </p:cNvPicPr>
          <p:nvPr>
            <p:ph type="pic" sz="quarter" idx="14"/>
          </p:nvPr>
        </p:nvPicPr>
        <p:blipFill>
          <a:blip r:embed="rId9" cstate="print">
            <a:extLst>
              <a:ext uri="{28A0092B-C50C-407E-A947-70E740481C1C}">
                <a14:useLocalDpi xmlns:a14="http://schemas.microsoft.com/office/drawing/2010/main"/>
              </a:ext>
            </a:extLst>
          </a:blip>
          <a:srcRect/>
          <a:stretch>
            <a:fillRect/>
          </a:stretch>
        </p:blipFill>
        <p:spPr bwMode="auto">
          <a:xfrm>
            <a:off x="6788150" y="1290638"/>
            <a:ext cx="2328863"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Placeholder 21" descr="MF5.png"/>
          <p:cNvPicPr>
            <a:picLocks noGrp="1" noChangeAspect="1"/>
          </p:cNvPicPr>
          <p:nvPr>
            <p:ph type="pic" sz="quarter" idx="15"/>
          </p:nvPr>
        </p:nvPicPr>
        <p:blipFill>
          <a:blip r:embed="rId10" cstate="print">
            <a:extLst>
              <a:ext uri="{28A0092B-C50C-407E-A947-70E740481C1C}">
                <a14:useLocalDpi xmlns:a14="http://schemas.microsoft.com/office/drawing/2010/main"/>
              </a:ext>
            </a:extLst>
          </a:blip>
          <a:srcRect/>
          <a:stretch>
            <a:fillRect/>
          </a:stretch>
        </p:blipFill>
        <p:spPr bwMode="auto">
          <a:xfrm>
            <a:off x="9282113" y="1290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970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71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971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969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970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C205F28B-2D20-4A58-926D-C2F4E5296430}" type="slidenum">
                <a:rPr lang="id-ID" altLang="en-US" sz="1200" b="1">
                  <a:solidFill>
                    <a:schemeClr val="bg1"/>
                  </a:solidFill>
                  <a:latin typeface="Raleway" pitchFamily="6" charset="0"/>
                  <a:cs typeface="Calibri Light" pitchFamily="34" charset="0"/>
                </a:rPr>
                <a:pPr algn="ctr" eaLnBrk="1" hangingPunct="1"/>
                <a:t>16</a:t>
              </a:fld>
              <a:endParaRPr lang="id-ID" altLang="en-US" sz="1200">
                <a:solidFill>
                  <a:schemeClr val="bg1"/>
                </a:solidFill>
                <a:latin typeface="Raleway" pitchFamily="6" charset="0"/>
                <a:cs typeface="Calibri Light" pitchFamily="34" charset="0"/>
              </a:endParaRPr>
            </a:p>
          </p:txBody>
        </p:sp>
      </p:grpSp>
      <p:sp>
        <p:nvSpPr>
          <p:cNvPr id="29699" name="Rectangle 15"/>
          <p:cNvSpPr>
            <a:spLocks noChangeArrowheads="1"/>
          </p:cNvSpPr>
          <p:nvPr/>
        </p:nvSpPr>
        <p:spPr bwMode="auto">
          <a:xfrm>
            <a:off x="4945832" y="409109"/>
            <a:ext cx="28575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SHIRT </a:t>
            </a:r>
            <a:r>
              <a:rPr lang="en-CA" altLang="en-US" sz="2800" b="1" dirty="0">
                <a:solidFill>
                  <a:srgbClr val="6B9EA5"/>
                </a:solidFill>
                <a:latin typeface="Arial" pitchFamily="34" charset="0"/>
                <a:cs typeface="Arial" pitchFamily="34" charset="0"/>
              </a:rPr>
              <a:t>COLLAR</a:t>
            </a:r>
            <a:endParaRPr lang="en-CA" altLang="en-US" sz="2800" dirty="0">
              <a:solidFill>
                <a:srgbClr val="6B9EA5"/>
              </a:solidFill>
              <a:latin typeface="Arial" pitchFamily="34" charset="0"/>
              <a:cs typeface="Arial" pitchFamily="34" charset="0"/>
            </a:endParaRPr>
          </a:p>
        </p:txBody>
      </p:sp>
      <p:pic>
        <p:nvPicPr>
          <p:cNvPr id="6" name="Picture Placeholder 5" descr="M- Informal (4).jpg"/>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pic>
        <p:nvPicPr>
          <p:cNvPr id="13" name="Picture Placeholder 12" descr="M - Informal  (3).jpg"/>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p:pic>
      <p:pic>
        <p:nvPicPr>
          <p:cNvPr id="4" name="Picture Placeholder 3" descr="M- formal (2).jpg"/>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a:fillRect/>
          </a:stretch>
        </p:blipFill>
        <p:spPr/>
      </p:pic>
      <p:pic>
        <p:nvPicPr>
          <p:cNvPr id="5" name="Picture Placeholder 4" descr="M- formal (6).jpg"/>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213914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458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59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459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457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458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74A79B5-60A9-4B21-98C5-C11A28DD7DC9}" type="slidenum">
                <a:rPr lang="id-ID" altLang="en-US" sz="1200" b="1">
                  <a:solidFill>
                    <a:schemeClr val="bg1"/>
                  </a:solidFill>
                  <a:latin typeface="Raleway" pitchFamily="6" charset="0"/>
                  <a:cs typeface="Calibri Light" pitchFamily="34" charset="0"/>
                </a:rPr>
                <a:pPr algn="ctr" eaLnBrk="1" hangingPunct="1"/>
                <a:t>17</a:t>
              </a:fld>
              <a:endParaRPr lang="id-ID" altLang="en-US" sz="1200">
                <a:solidFill>
                  <a:schemeClr val="bg1"/>
                </a:solidFill>
                <a:latin typeface="Raleway" pitchFamily="6" charset="0"/>
                <a:cs typeface="Calibri Light" pitchFamily="34" charset="0"/>
              </a:endParaRPr>
            </a:p>
          </p:txBody>
        </p:sp>
      </p:grpSp>
      <p:sp>
        <p:nvSpPr>
          <p:cNvPr id="24579" name="Rectangle 15"/>
          <p:cNvSpPr>
            <a:spLocks noChangeArrowheads="1"/>
          </p:cNvSpPr>
          <p:nvPr/>
        </p:nvSpPr>
        <p:spPr bwMode="auto">
          <a:xfrm>
            <a:off x="3872161" y="409109"/>
            <a:ext cx="50048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FORMAL BUSINESS </a:t>
            </a:r>
            <a:r>
              <a:rPr lang="en-CA" altLang="en-US" sz="2800" b="1" dirty="0">
                <a:solidFill>
                  <a:srgbClr val="6B9EA5"/>
                </a:solidFill>
                <a:latin typeface="Arial" pitchFamily="34" charset="0"/>
                <a:cs typeface="Arial" pitchFamily="34" charset="0"/>
              </a:rPr>
              <a:t>ATTIRE</a:t>
            </a:r>
            <a:endParaRPr lang="en-CA" altLang="en-US" sz="2800" dirty="0">
              <a:solidFill>
                <a:srgbClr val="6B9EA5"/>
              </a:solidFill>
              <a:latin typeface="Arial" pitchFamily="34" charset="0"/>
              <a:cs typeface="Arial" pitchFamily="34" charset="0"/>
            </a:endParaRPr>
          </a:p>
        </p:txBody>
      </p:sp>
      <p:pic>
        <p:nvPicPr>
          <p:cNvPr id="5" name="Picture Placeholder 4" descr="A person in a suit and tie&#10;&#10;Description generated with very high confidence">
            <a:extLst>
              <a:ext uri="{FF2B5EF4-FFF2-40B4-BE49-F238E27FC236}">
                <a16:creationId xmlns:a16="http://schemas.microsoft.com/office/drawing/2014/main" id="{FBF77F38-2695-4631-AD8A-399288032436}"/>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bwMode="auto">
          <a:xfrm>
            <a:off x="3219450" y="1227138"/>
            <a:ext cx="2843213"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769D5A77-6B41-4EE1-A475-2EFFC2B9D318}"/>
              </a:ext>
            </a:extLst>
          </p:cNvPr>
          <p:cNvSpPr/>
          <p:nvPr/>
        </p:nvSpPr>
        <p:spPr>
          <a:xfrm>
            <a:off x="3217863" y="1227138"/>
            <a:ext cx="2878137" cy="4979987"/>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3648" r="13210"/>
          <a:stretch/>
        </p:blipFill>
        <p:spPr>
          <a:xfrm>
            <a:off x="771927" y="1369731"/>
            <a:ext cx="2415367" cy="4781611"/>
          </a:xfrm>
        </p:spPr>
      </p:pic>
      <p:pic>
        <p:nvPicPr>
          <p:cNvPr id="11" name="Picture Placeholder 10" descr="W- formal (10).jpg"/>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a:fillRect/>
          </a:stretch>
        </p:blipFill>
        <p:spPr/>
      </p:pic>
      <p:pic>
        <p:nvPicPr>
          <p:cNvPr id="6" name="Picture Placeholder 5" descr="W- formal (2).jpg"/>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2591450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0"/>
          <p:cNvSpPr>
            <a:spLocks noChangeArrowheads="1"/>
          </p:cNvSpPr>
          <p:nvPr/>
        </p:nvSpPr>
        <p:spPr bwMode="auto">
          <a:xfrm>
            <a:off x="1735138" y="5522913"/>
            <a:ext cx="23479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INFORMAL</a:t>
            </a:r>
            <a:endParaRPr lang="en-CA" altLang="en-US" sz="3200">
              <a:solidFill>
                <a:srgbClr val="6B9EA5"/>
              </a:solidFill>
              <a:latin typeface="Arial" pitchFamily="34" charset="0"/>
              <a:cs typeface="Arial" pitchFamily="34" charset="0"/>
            </a:endParaRPr>
          </a:p>
        </p:txBody>
      </p:sp>
      <p:sp>
        <p:nvSpPr>
          <p:cNvPr id="23555" name="Rectangle 12"/>
          <p:cNvSpPr>
            <a:spLocks noChangeArrowheads="1"/>
          </p:cNvSpPr>
          <p:nvPr/>
        </p:nvSpPr>
        <p:spPr bwMode="auto">
          <a:xfrm>
            <a:off x="8366125" y="5522913"/>
            <a:ext cx="19383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FORMAL</a:t>
            </a:r>
            <a:endParaRPr lang="en-CA" altLang="en-US" sz="3200">
              <a:solidFill>
                <a:srgbClr val="6B9EA5"/>
              </a:solidFill>
              <a:latin typeface="Arial" pitchFamily="34" charset="0"/>
              <a:cs typeface="Arial" pitchFamily="34" charset="0"/>
            </a:endParaRPr>
          </a:p>
        </p:txBody>
      </p:sp>
      <p:cxnSp>
        <p:nvCxnSpPr>
          <p:cNvPr id="15" name="Straight Connector 14">
            <a:extLst/>
          </p:cNvPr>
          <p:cNvCxnSpPr>
            <a:cxnSpLocks/>
          </p:cNvCxnSpPr>
          <p:nvPr/>
        </p:nvCxnSpPr>
        <p:spPr>
          <a:xfrm flipV="1">
            <a:off x="6089650" y="1608138"/>
            <a:ext cx="0" cy="3505200"/>
          </a:xfrm>
          <a:prstGeom prst="line">
            <a:avLst/>
          </a:prstGeom>
          <a:ln w="19050" cap="rnd">
            <a:solidFill>
              <a:schemeClr val="accent6">
                <a:lumMod val="25000"/>
              </a:schemeClr>
            </a:solidFill>
            <a:round/>
          </a:ln>
        </p:spPr>
        <p:style>
          <a:lnRef idx="1">
            <a:schemeClr val="accent1"/>
          </a:lnRef>
          <a:fillRef idx="0">
            <a:schemeClr val="accent1"/>
          </a:fillRef>
          <a:effectRef idx="0">
            <a:schemeClr val="accent1"/>
          </a:effectRef>
          <a:fontRef idx="minor">
            <a:schemeClr val="tx1"/>
          </a:fontRef>
        </p:style>
      </p:cxnSp>
      <p:grpSp>
        <p:nvGrpSpPr>
          <p:cNvPr id="23558" name="Group 15"/>
          <p:cNvGrpSpPr>
            <a:grpSpLocks/>
          </p:cNvGrpSpPr>
          <p:nvPr/>
        </p:nvGrpSpPr>
        <p:grpSpPr bwMode="auto">
          <a:xfrm>
            <a:off x="68263" y="6557969"/>
            <a:ext cx="12018962" cy="264656"/>
            <a:chOff x="67859" y="6557854"/>
            <a:chExt cx="12018579" cy="265174"/>
          </a:xfrm>
        </p:grpSpPr>
        <p:sp>
          <p:nvSpPr>
            <p:cNvPr id="17" name="Rectangle 16">
              <a:extLst/>
            </p:cNvPr>
            <p:cNvSpPr/>
            <p:nvPr/>
          </p:nvSpPr>
          <p:spPr>
            <a:xfrm>
              <a:off x="67859" y="6607162"/>
              <a:ext cx="2285927" cy="215866"/>
            </a:xfrm>
            <a:prstGeom prst="rect">
              <a:avLst/>
            </a:prstGeom>
          </p:spPr>
          <p:txBody>
            <a:bodyPr wrap="squar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3571" name="Group 45"/>
            <p:cNvGrpSpPr>
              <a:grpSpLocks/>
            </p:cNvGrpSpPr>
            <p:nvPr/>
          </p:nvGrpSpPr>
          <p:grpSpPr bwMode="auto">
            <a:xfrm>
              <a:off x="11548792" y="6557854"/>
              <a:ext cx="537646" cy="244340"/>
              <a:chOff x="0" y="0"/>
              <a:chExt cx="1044665" cy="474758"/>
            </a:xfrm>
          </p:grpSpPr>
          <p:sp>
            <p:nvSpPr>
              <p:cNvPr id="1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574"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3575"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3559" name="Group 22"/>
          <p:cNvGrpSpPr>
            <a:grpSpLocks/>
          </p:cNvGrpSpPr>
          <p:nvPr/>
        </p:nvGrpSpPr>
        <p:grpSpPr bwMode="auto">
          <a:xfrm>
            <a:off x="11736388" y="9525"/>
            <a:ext cx="455612" cy="368300"/>
            <a:chOff x="11736780" y="8736"/>
            <a:chExt cx="455819" cy="369296"/>
          </a:xfrm>
        </p:grpSpPr>
        <p:sp>
          <p:nvSpPr>
            <p:cNvPr id="24" name="Teardrop 2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3569" name="TextBox 2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96462E47-6AAD-4DD2-AC95-23D9C1D1F525}" type="slidenum">
                <a:rPr lang="id-ID" altLang="en-US" sz="1200" b="1">
                  <a:solidFill>
                    <a:schemeClr val="bg1"/>
                  </a:solidFill>
                  <a:latin typeface="Raleway" pitchFamily="6" charset="0"/>
                  <a:cs typeface="Calibri Light" pitchFamily="34" charset="0"/>
                </a:rPr>
                <a:pPr algn="ctr" eaLnBrk="1" hangingPunct="1"/>
                <a:t>18</a:t>
              </a:fld>
              <a:endParaRPr lang="id-ID" altLang="en-US" sz="1200">
                <a:solidFill>
                  <a:schemeClr val="bg1"/>
                </a:solidFill>
                <a:latin typeface="Raleway" pitchFamily="6" charset="0"/>
                <a:cs typeface="Calibri Light" pitchFamily="34" charset="0"/>
              </a:endParaRPr>
            </a:p>
          </p:txBody>
        </p:sp>
      </p:grpSp>
      <p:pic>
        <p:nvPicPr>
          <p:cNvPr id="5" name="Picture Placeholder 4" descr="A person standing posing for the camera&#10;&#10;Description generated with very high confidence">
            <a:extLst>
              <a:ext uri="{FF2B5EF4-FFF2-40B4-BE49-F238E27FC236}">
                <a16:creationId xmlns:a16="http://schemas.microsoft.com/office/drawing/2014/main" id="{46749D5B-5D32-4EC0-A23A-094C967DA9F9}"/>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bwMode="auto">
          <a:xfrm>
            <a:off x="3074988" y="950913"/>
            <a:ext cx="2328862"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10" descr="A girl posing for a picture&#10;&#10;Description generated with very high confidence">
            <a:extLst>
              <a:ext uri="{FF2B5EF4-FFF2-40B4-BE49-F238E27FC236}">
                <a16:creationId xmlns:a16="http://schemas.microsoft.com/office/drawing/2014/main" id="{75615AE2-8D11-4D2A-BA38-485FEDC5D0FC}"/>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bwMode="auto">
          <a:xfrm>
            <a:off x="582613" y="3236913"/>
            <a:ext cx="2327275"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8" descr="A person standing posing for the camera&#10;&#10;Description generated with very high confidence">
            <a:extLst>
              <a:ext uri="{FF2B5EF4-FFF2-40B4-BE49-F238E27FC236}">
                <a16:creationId xmlns:a16="http://schemas.microsoft.com/office/drawing/2014/main" id="{553DACB7-E15E-4C95-A319-09B13593B8C8}"/>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Lst>
          </a:blip>
          <a:srcRect/>
          <a:stretch/>
        </p:blipFill>
        <p:spPr bwMode="auto">
          <a:xfrm>
            <a:off x="3074988" y="3236913"/>
            <a:ext cx="2328862"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Placeholder 15" descr="A person smiling and posing for the camera&#10;&#10;Description generated with very high confidence">
            <a:extLst>
              <a:ext uri="{FF2B5EF4-FFF2-40B4-BE49-F238E27FC236}">
                <a16:creationId xmlns:a16="http://schemas.microsoft.com/office/drawing/2014/main" id="{7F8EE20C-E56C-4C3B-8009-2486D4ECB62F}"/>
              </a:ext>
            </a:extLst>
          </p:cNvPr>
          <p:cNvPicPr>
            <a:picLocks noGrp="1" noChangeAspect="1"/>
          </p:cNvPicPr>
          <p:nvPr>
            <p:ph type="pic" sz="quarter" idx="14"/>
          </p:nvPr>
        </p:nvPicPr>
        <p:blipFill>
          <a:blip r:embed="rId6" cstate="print">
            <a:extLst>
              <a:ext uri="{28A0092B-C50C-407E-A947-70E740481C1C}">
                <a14:useLocalDpi xmlns:a14="http://schemas.microsoft.com/office/drawing/2010/main"/>
              </a:ext>
            </a:extLst>
          </a:blip>
          <a:srcRect/>
          <a:stretch>
            <a:fillRect/>
          </a:stretch>
        </p:blipFill>
        <p:spPr bwMode="auto">
          <a:xfrm>
            <a:off x="6788150" y="950913"/>
            <a:ext cx="2328863"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Placeholder 20" descr="A person wearing a suit and tie&#10;&#10;Description generated with very high confidence">
            <a:extLst>
              <a:ext uri="{FF2B5EF4-FFF2-40B4-BE49-F238E27FC236}">
                <a16:creationId xmlns:a16="http://schemas.microsoft.com/office/drawing/2014/main" id="{12D293FF-6B7F-4A67-80C7-7CE7BAE84797}"/>
              </a:ext>
            </a:extLst>
          </p:cNvPr>
          <p:cNvPicPr>
            <a:picLocks noGrp="1" noChangeAspect="1"/>
          </p:cNvPicPr>
          <p:nvPr>
            <p:ph type="pic" sz="quarter" idx="15"/>
          </p:nvPr>
        </p:nvPicPr>
        <p:blipFill>
          <a:blip r:embed="rId7" cstate="print">
            <a:extLst>
              <a:ext uri="{28A0092B-C50C-407E-A947-70E740481C1C}">
                <a14:useLocalDpi xmlns:a14="http://schemas.microsoft.com/office/drawing/2010/main"/>
              </a:ext>
            </a:extLst>
          </a:blip>
          <a:srcRect/>
          <a:stretch>
            <a:fillRect/>
          </a:stretch>
        </p:blipFill>
        <p:spPr bwMode="auto">
          <a:xfrm>
            <a:off x="9282113" y="950913"/>
            <a:ext cx="2327275"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Placeholder 22" descr="A person wearing a suit and tie walking on a city street&#10;&#10;Description generated with very high confidence">
            <a:extLst>
              <a:ext uri="{FF2B5EF4-FFF2-40B4-BE49-F238E27FC236}">
                <a16:creationId xmlns:a16="http://schemas.microsoft.com/office/drawing/2014/main" id="{ED9967A4-6136-4EB0-AB04-2547C35381D3}"/>
              </a:ext>
            </a:extLst>
          </p:cNvPr>
          <p:cNvPicPr>
            <a:picLocks noGrp="1" noChangeAspect="1"/>
          </p:cNvPicPr>
          <p:nvPr>
            <p:ph type="pic" sz="quarter" idx="16"/>
          </p:nvPr>
        </p:nvPicPr>
        <p:blipFill>
          <a:blip r:embed="rId8" cstate="print">
            <a:extLst>
              <a:ext uri="{28A0092B-C50C-407E-A947-70E740481C1C}">
                <a14:useLocalDpi xmlns:a14="http://schemas.microsoft.com/office/drawing/2010/main"/>
              </a:ext>
            </a:extLst>
          </a:blip>
          <a:srcRect/>
          <a:stretch>
            <a:fillRect/>
          </a:stretch>
        </p:blipFill>
        <p:spPr bwMode="auto">
          <a:xfrm>
            <a:off x="6788150" y="3236913"/>
            <a:ext cx="2328863"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Placeholder 25" descr="A person wearing a suit and tie&#10;&#10;Description generated with very high confidence">
            <a:extLst>
              <a:ext uri="{FF2B5EF4-FFF2-40B4-BE49-F238E27FC236}">
                <a16:creationId xmlns:a16="http://schemas.microsoft.com/office/drawing/2014/main" id="{8F729975-0EB7-4A85-A7F2-F572EC361E52}"/>
              </a:ext>
            </a:extLst>
          </p:cNvPr>
          <p:cNvPicPr>
            <a:picLocks noGrp="1" noChangeAspect="1"/>
          </p:cNvPicPr>
          <p:nvPr>
            <p:ph type="pic" sz="quarter" idx="17"/>
          </p:nvPr>
        </p:nvPicPr>
        <p:blipFill rotWithShape="1">
          <a:blip r:embed="rId9" cstate="print">
            <a:extLst>
              <a:ext uri="{28A0092B-C50C-407E-A947-70E740481C1C}">
                <a14:useLocalDpi xmlns:a14="http://schemas.microsoft.com/office/drawing/2010/main"/>
              </a:ext>
            </a:extLst>
          </a:blip>
          <a:srcRect/>
          <a:stretch/>
        </p:blipFill>
        <p:spPr bwMode="auto">
          <a:xfrm>
            <a:off x="9282113" y="3236913"/>
            <a:ext cx="2327275" cy="213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descr="2.png"/>
          <p:cNvPicPr>
            <a:picLocks noGrp="1" noChangeAspect="1"/>
          </p:cNvPicPr>
          <p:nvPr>
            <p:ph type="pic" sz="quarter" idx="10"/>
          </p:nvPr>
        </p:nvPicPr>
        <p:blipFill>
          <a:blip r:embed="rId10" cstate="print">
            <a:extLst>
              <a:ext uri="{28A0092B-C50C-407E-A947-70E740481C1C}">
                <a14:useLocalDpi xmlns:a14="http://schemas.microsoft.com/office/drawing/2010/main"/>
              </a:ext>
            </a:extLst>
          </a:blip>
          <a:srcRect/>
          <a:stretch>
            <a:fillRect/>
          </a:stretch>
        </p:blipFill>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458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59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459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457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458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74A79B5-60A9-4B21-98C5-C11A28DD7DC9}" type="slidenum">
                <a:rPr lang="id-ID" altLang="en-US" sz="1200" b="1">
                  <a:solidFill>
                    <a:schemeClr val="bg1"/>
                  </a:solidFill>
                  <a:latin typeface="Raleway" pitchFamily="6" charset="0"/>
                  <a:cs typeface="Calibri Light" pitchFamily="34" charset="0"/>
                </a:rPr>
                <a:pPr algn="ctr" eaLnBrk="1" hangingPunct="1"/>
                <a:t>19</a:t>
              </a:fld>
              <a:endParaRPr lang="id-ID" altLang="en-US" sz="1200">
                <a:solidFill>
                  <a:schemeClr val="bg1"/>
                </a:solidFill>
                <a:latin typeface="Raleway" pitchFamily="6" charset="0"/>
                <a:cs typeface="Calibri Light" pitchFamily="34" charset="0"/>
              </a:endParaRPr>
            </a:p>
          </p:txBody>
        </p:sp>
      </p:grpSp>
      <p:sp>
        <p:nvSpPr>
          <p:cNvPr id="24579" name="Rectangle 15"/>
          <p:cNvSpPr>
            <a:spLocks noChangeArrowheads="1"/>
          </p:cNvSpPr>
          <p:nvPr/>
        </p:nvSpPr>
        <p:spPr bwMode="auto">
          <a:xfrm>
            <a:off x="3872160" y="409109"/>
            <a:ext cx="50048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FORMAL BUSINESS </a:t>
            </a:r>
            <a:r>
              <a:rPr lang="en-CA" altLang="en-US" sz="2800" b="1" dirty="0">
                <a:solidFill>
                  <a:srgbClr val="6B9EA5"/>
                </a:solidFill>
                <a:latin typeface="Arial" pitchFamily="34" charset="0"/>
                <a:cs typeface="Arial" pitchFamily="34" charset="0"/>
              </a:rPr>
              <a:t>ATTIRE</a:t>
            </a:r>
            <a:endParaRPr lang="en-CA" altLang="en-US" sz="2800" dirty="0">
              <a:solidFill>
                <a:srgbClr val="6B9EA5"/>
              </a:solidFill>
              <a:latin typeface="Arial" pitchFamily="34" charset="0"/>
              <a:cs typeface="Arial" pitchFamily="34" charset="0"/>
            </a:endParaRPr>
          </a:p>
        </p:txBody>
      </p:sp>
      <p:pic>
        <p:nvPicPr>
          <p:cNvPr id="8" name="Picture Placeholder 7" descr="A person wearing a suit and tie&#10;&#10;Description generated with very high confidence">
            <a:extLst>
              <a:ext uri="{FF2B5EF4-FFF2-40B4-BE49-F238E27FC236}">
                <a16:creationId xmlns:a16="http://schemas.microsoft.com/office/drawing/2014/main" id="{160A54E4-20F4-44DB-A90A-777AF41921C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bwMode="auto">
          <a:xfrm>
            <a:off x="6062663" y="1227138"/>
            <a:ext cx="2844800"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Placeholder 18" descr="A person wearing a suit and tie walking on a city street&#10;&#10;Description generated with very high confidence">
            <a:extLst>
              <a:ext uri="{FF2B5EF4-FFF2-40B4-BE49-F238E27FC236}">
                <a16:creationId xmlns:a16="http://schemas.microsoft.com/office/drawing/2014/main" id="{6D65BB0F-7E9C-4574-90AE-77728DB89DDC}"/>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bwMode="auto">
          <a:xfrm>
            <a:off x="8907463"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descr="A person in a suit and tie&#10;&#10;Description generated with very high confidence">
            <a:extLst>
              <a:ext uri="{FF2B5EF4-FFF2-40B4-BE49-F238E27FC236}">
                <a16:creationId xmlns:a16="http://schemas.microsoft.com/office/drawing/2014/main" id="{FBF77F38-2695-4631-AD8A-399288032436}"/>
              </a:ext>
            </a:extLst>
          </p:cNvPr>
          <p:cNvPicPr>
            <a:picLocks noGrp="1" noChangeAspect="1"/>
          </p:cNvPicPr>
          <p:nvPr>
            <p:ph type="pic" sz="quarter" idx="11"/>
          </p:nvPr>
        </p:nvPicPr>
        <p:blipFill>
          <a:blip r:embed="rId5" cstate="print">
            <a:extLst>
              <a:ext uri="{28A0092B-C50C-407E-A947-70E740481C1C}">
                <a14:useLocalDpi xmlns:a14="http://schemas.microsoft.com/office/drawing/2010/main"/>
              </a:ext>
            </a:extLst>
          </a:blip>
          <a:srcRect/>
          <a:stretch>
            <a:fillRect/>
          </a:stretch>
        </p:blipFill>
        <p:spPr bwMode="auto">
          <a:xfrm>
            <a:off x="3219450" y="1227138"/>
            <a:ext cx="2843213"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769D5A77-6B41-4EE1-A475-2EFFC2B9D318}"/>
              </a:ext>
            </a:extLst>
          </p:cNvPr>
          <p:cNvSpPr/>
          <p:nvPr/>
        </p:nvSpPr>
        <p:spPr>
          <a:xfrm>
            <a:off x="3217863" y="1227138"/>
            <a:ext cx="2878137" cy="4979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p:cNvPicPr>
            <a:picLocks noGrp="1" noChangeAspect="1"/>
          </p:cNvPicPr>
          <p:nvPr>
            <p:ph type="pic" sz="quarter" idx="10"/>
          </p:nvPr>
        </p:nvPicPr>
        <p:blipFill>
          <a:blip r:embed="rId6">
            <a:extLst>
              <a:ext uri="{28A0092B-C50C-407E-A947-70E740481C1C}">
                <a14:useLocalDpi xmlns:a14="http://schemas.microsoft.com/office/drawing/2010/main" val="0"/>
              </a:ext>
            </a:extLst>
          </a:blip>
          <a:stretch>
            <a:fillRect/>
          </a:stretch>
        </p:blipFill>
        <p:spPr>
          <a:xfrm>
            <a:off x="375557" y="1232271"/>
            <a:ext cx="2843893" cy="4970736"/>
          </a:xfrm>
          <a:solidFill>
            <a:schemeClr val="accent2"/>
          </a:solidFill>
          <a:ln>
            <a:noFill/>
          </a:ln>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A944CA-CF02-4D6D-8DED-B50D37F4ED92}"/>
              </a:ext>
            </a:extLst>
          </p:cNvPr>
          <p:cNvGrpSpPr/>
          <p:nvPr/>
        </p:nvGrpSpPr>
        <p:grpSpPr>
          <a:xfrm>
            <a:off x="67859" y="6557854"/>
            <a:ext cx="12018579" cy="264041"/>
            <a:chOff x="67859" y="6557854"/>
            <a:chExt cx="12018579" cy="264041"/>
          </a:xfrm>
        </p:grpSpPr>
        <p:sp>
          <p:nvSpPr>
            <p:cNvPr id="25" name="Rectangle 24">
              <a:extLst>
                <a:ext uri="{FF2B5EF4-FFF2-40B4-BE49-F238E27FC236}">
                  <a16:creationId xmlns:a16="http://schemas.microsoft.com/office/drawing/2014/main" id="{0D4EF7E9-9A84-4222-A254-472F6DB85D42}"/>
                </a:ext>
              </a:extLst>
            </p:cNvPr>
            <p:cNvSpPr/>
            <p:nvPr/>
          </p:nvSpPr>
          <p:spPr>
            <a:xfrm>
              <a:off x="67859" y="6606451"/>
              <a:ext cx="2286203" cy="215444"/>
            </a:xfrm>
            <a:prstGeom prst="rect">
              <a:avLst/>
            </a:prstGeom>
          </p:spPr>
          <p:txBody>
            <a:bodyPr wrap="none">
              <a:spAutoFit/>
            </a:bodyPr>
            <a:lstStyle/>
            <a:p>
              <a:r>
                <a:rPr lang="en-US" sz="800" dirty="0">
                  <a:solidFill>
                    <a:schemeClr val="tx1">
                      <a:lumMod val="65000"/>
                      <a:lumOff val="35000"/>
                    </a:schemeClr>
                  </a:solidFill>
                  <a:effectLst/>
                  <a:latin typeface="Arial" panose="020B0604020202020204" pitchFamily="34" charset="0"/>
                  <a:ea typeface="Open Sans" panose="020B0606030504020204" pitchFamily="34" charset="0"/>
                  <a:cs typeface="Arial" panose="020B0604020202020204" pitchFamily="34" charset="0"/>
                </a:rPr>
                <a:t>DRESSING TO WIN IN THE 21ST CENTURY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45">
              <a:extLst>
                <a:ext uri="{FF2B5EF4-FFF2-40B4-BE49-F238E27FC236}">
                  <a16:creationId xmlns:a16="http://schemas.microsoft.com/office/drawing/2014/main" id="{03B9112A-7D03-46DF-B2A6-545F2133F207}"/>
                </a:ext>
              </a:extLst>
            </p:cNvPr>
            <p:cNvGrpSpPr/>
            <p:nvPr/>
          </p:nvGrpSpPr>
          <p:grpSpPr>
            <a:xfrm>
              <a:off x="11548792" y="6557854"/>
              <a:ext cx="537646" cy="244340"/>
              <a:chOff x="0" y="0"/>
              <a:chExt cx="1044665" cy="474758"/>
            </a:xfrm>
          </p:grpSpPr>
          <p:sp>
            <p:nvSpPr>
              <p:cNvPr id="27" name="Shape 41">
                <a:extLst>
                  <a:ext uri="{FF2B5EF4-FFF2-40B4-BE49-F238E27FC236}">
                    <a16:creationId xmlns:a16="http://schemas.microsoft.com/office/drawing/2014/main" id="{3B89C085-6B7C-41BC-A739-5ABF123207D4}"/>
                  </a:ext>
                </a:extLst>
              </p:cNvPr>
              <p:cNvSpPr/>
              <p:nvPr/>
            </p:nvSpPr>
            <p:spPr>
              <a:xfrm>
                <a:off x="571544" y="2270"/>
                <a:ext cx="473122" cy="472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29" name="Shape 42">
                <a:hlinkClick r:id="" action="ppaction://hlinkshowjump?jump=nextslide"/>
                <a:extLst>
                  <a:ext uri="{FF2B5EF4-FFF2-40B4-BE49-F238E27FC236}">
                    <a16:creationId xmlns:a16="http://schemas.microsoft.com/office/drawing/2014/main" id="{B87CCC61-FC75-49D8-8EA2-1CFEA6D3447A}"/>
                  </a:ext>
                </a:extLst>
              </p:cNvPr>
              <p:cNvSpPr/>
              <p:nvPr/>
            </p:nvSpPr>
            <p:spPr>
              <a:xfrm rot="5400000">
                <a:off x="719555" y="156632"/>
                <a:ext cx="240786" cy="154674"/>
              </a:xfrm>
              <a:prstGeom prst="triangle">
                <a:avLst/>
              </a:prstGeom>
              <a:solidFill>
                <a:schemeClr val="accent6">
                  <a:lumMod val="50000"/>
                </a:schemeClr>
              </a:solidFill>
              <a:ln w="12700" cap="flat">
                <a:noFill/>
                <a:miter lim="4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31" name="Shape 43">
                <a:extLst>
                  <a:ext uri="{FF2B5EF4-FFF2-40B4-BE49-F238E27FC236}">
                    <a16:creationId xmlns:a16="http://schemas.microsoft.com/office/drawing/2014/main" id="{04123442-54F4-43D4-B101-E382AF97555E}"/>
                  </a:ext>
                </a:extLst>
              </p:cNvPr>
              <p:cNvSpPr/>
              <p:nvPr/>
            </p:nvSpPr>
            <p:spPr>
              <a:xfrm rot="10800000">
                <a:off x="-1" y="0"/>
                <a:ext cx="473123" cy="4747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32" name="Shape 44">
                <a:hlinkClick r:id="" action="ppaction://hlinkshowjump?jump=previousslide"/>
                <a:extLst>
                  <a:ext uri="{FF2B5EF4-FFF2-40B4-BE49-F238E27FC236}">
                    <a16:creationId xmlns:a16="http://schemas.microsoft.com/office/drawing/2014/main" id="{D81D60D4-DC40-431E-BA84-A246132F3F18}"/>
                  </a:ext>
                </a:extLst>
              </p:cNvPr>
              <p:cNvSpPr/>
              <p:nvPr/>
            </p:nvSpPr>
            <p:spPr>
              <a:xfrm rot="16200000">
                <a:off x="83746" y="164604"/>
                <a:ext cx="241943" cy="154675"/>
              </a:xfrm>
              <a:prstGeom prst="triangle">
                <a:avLst/>
              </a:prstGeom>
              <a:solidFill>
                <a:srgbClr val="CDCDCD"/>
              </a:solidFill>
              <a:ln w="12700" cap="flat">
                <a:noFill/>
                <a:miter lim="4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grpSp>
      </p:grpSp>
      <p:grpSp>
        <p:nvGrpSpPr>
          <p:cNvPr id="34" name="Group 33">
            <a:extLst>
              <a:ext uri="{FF2B5EF4-FFF2-40B4-BE49-F238E27FC236}">
                <a16:creationId xmlns:a16="http://schemas.microsoft.com/office/drawing/2014/main" id="{96072D49-7DC3-46DB-A225-510726D3BB56}"/>
              </a:ext>
            </a:extLst>
          </p:cNvPr>
          <p:cNvGrpSpPr/>
          <p:nvPr/>
        </p:nvGrpSpPr>
        <p:grpSpPr>
          <a:xfrm>
            <a:off x="11736780" y="8736"/>
            <a:ext cx="455819" cy="369296"/>
            <a:chOff x="11736780" y="8736"/>
            <a:chExt cx="455819" cy="369296"/>
          </a:xfrm>
        </p:grpSpPr>
        <p:sp>
          <p:nvSpPr>
            <p:cNvPr id="35" name="Teardrop 34">
              <a:extLst>
                <a:ext uri="{FF2B5EF4-FFF2-40B4-BE49-F238E27FC236}">
                  <a16:creationId xmlns:a16="http://schemas.microsoft.com/office/drawing/2014/main" id="{C4448FFF-D30E-4A3E-89E4-B9CFBD1AC991}"/>
                </a:ext>
              </a:extLst>
            </p:cNvPr>
            <p:cNvSpPr/>
            <p:nvPr/>
          </p:nvSpPr>
          <p:spPr>
            <a:xfrm>
              <a:off x="11842942" y="83515"/>
              <a:ext cx="262790" cy="262782"/>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Calibri Light"/>
              </a:endParaRPr>
            </a:p>
          </p:txBody>
        </p:sp>
        <p:sp>
          <p:nvSpPr>
            <p:cNvPr id="36" name="TextBox 35">
              <a:extLst>
                <a:ext uri="{FF2B5EF4-FFF2-40B4-BE49-F238E27FC236}">
                  <a16:creationId xmlns:a16="http://schemas.microsoft.com/office/drawing/2014/main" id="{8EC904BC-D077-4084-8991-43A31C025A33}"/>
                </a:ext>
              </a:extLst>
            </p:cNvPr>
            <p:cNvSpPr txBox="1"/>
            <p:nvPr/>
          </p:nvSpPr>
          <p:spPr>
            <a:xfrm>
              <a:off x="11736780" y="8736"/>
              <a:ext cx="455819" cy="369296"/>
            </a:xfrm>
            <a:prstGeom prst="rect">
              <a:avLst/>
            </a:prstGeom>
            <a:noFill/>
          </p:spPr>
          <p:txBody>
            <a:bodyPr wrap="none" lIns="182843" tIns="91422" rIns="182843" bIns="91422" rtlCol="0">
              <a:spAutoFit/>
            </a:bodyPr>
            <a:lstStyle/>
            <a:p>
              <a:pPr algn="ctr"/>
              <a:fld id="{260E2A6B-A809-4840-BF14-8648BC0BDF87}" type="slidenum">
                <a:rPr lang="id-ID" sz="1200" b="1" smtClean="0">
                  <a:solidFill>
                    <a:schemeClr val="bg1"/>
                  </a:solidFill>
                  <a:latin typeface="Raleway" panose="020B0503030101060003" pitchFamily="34" charset="0"/>
                  <a:cs typeface="Calibri Light"/>
                </a:rPr>
                <a:pPr algn="ctr"/>
                <a:t>2</a:t>
              </a:fld>
              <a:endParaRPr lang="id-ID" sz="1200" dirty="0">
                <a:solidFill>
                  <a:schemeClr val="bg1"/>
                </a:solidFill>
                <a:latin typeface="Raleway" panose="020B0503030101060003" pitchFamily="34" charset="0"/>
                <a:cs typeface="Calibri Light"/>
              </a:endParaRPr>
            </a:p>
          </p:txBody>
        </p:sp>
      </p:grpSp>
      <p:sp>
        <p:nvSpPr>
          <p:cNvPr id="37" name="Rectangle 36">
            <a:extLst>
              <a:ext uri="{FF2B5EF4-FFF2-40B4-BE49-F238E27FC236}">
                <a16:creationId xmlns:a16="http://schemas.microsoft.com/office/drawing/2014/main" id="{D67DF95A-2ED7-44B6-B854-92784C8A8F52}"/>
              </a:ext>
            </a:extLst>
          </p:cNvPr>
          <p:cNvSpPr/>
          <p:nvPr/>
        </p:nvSpPr>
        <p:spPr>
          <a:xfrm>
            <a:off x="841451" y="2938568"/>
            <a:ext cx="4427559" cy="584775"/>
          </a:xfrm>
          <a:prstGeom prst="rect">
            <a:avLst/>
          </a:prstGeom>
        </p:spPr>
        <p:txBody>
          <a:bodyPr wrap="none" anchor="ctr">
            <a:spAutoFit/>
          </a:bodyPr>
          <a:lstStyle/>
          <a:p>
            <a:pPr algn="ctr"/>
            <a:r>
              <a:rPr lang="en-US" sz="3200" b="1" dirty="0">
                <a:latin typeface="Arial" panose="020B0604020202020204" pitchFamily="34" charset="0"/>
                <a:cs typeface="Arial" panose="020B0604020202020204" pitchFamily="34" charset="0"/>
              </a:rPr>
              <a:t>TODAYS </a:t>
            </a:r>
            <a:r>
              <a:rPr lang="en-US" sz="3200" b="1" dirty="0">
                <a:solidFill>
                  <a:srgbClr val="6B9EA5"/>
                </a:solidFill>
                <a:latin typeface="Arial" panose="020B0604020202020204" pitchFamily="34" charset="0"/>
                <a:cs typeface="Arial" panose="020B0604020202020204" pitchFamily="34" charset="0"/>
              </a:rPr>
              <a:t>WORKSHOP</a:t>
            </a:r>
            <a:endParaRPr lang="en-US" sz="3200" dirty="0">
              <a:solidFill>
                <a:srgbClr val="6B9EA5"/>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D4491583-5448-4041-9D1D-65FB599EF98B}"/>
              </a:ext>
            </a:extLst>
          </p:cNvPr>
          <p:cNvSpPr/>
          <p:nvPr/>
        </p:nvSpPr>
        <p:spPr>
          <a:xfrm>
            <a:off x="747259" y="3475215"/>
            <a:ext cx="4615943" cy="584775"/>
          </a:xfrm>
          <a:prstGeom prst="rect">
            <a:avLst/>
          </a:prstGeom>
        </p:spPr>
        <p:txBody>
          <a:bodyPr wrap="none" anchor="ctr">
            <a:spAutoFit/>
          </a:bodyPr>
          <a:lstStyle/>
          <a:p>
            <a:pPr algn="ctr"/>
            <a:r>
              <a:rPr lang="en-US" sz="3200" dirty="0">
                <a:latin typeface="Arial" panose="020B0604020202020204" pitchFamily="34" charset="0"/>
                <a:cs typeface="Arial" panose="020B0604020202020204" pitchFamily="34" charset="0"/>
              </a:rPr>
              <a:t>WHY IMAGE MATTERS</a:t>
            </a:r>
            <a:endParaRPr lang="en-US" sz="3200" dirty="0">
              <a:solidFill>
                <a:srgbClr val="6B9EA5"/>
              </a:solidFill>
              <a:latin typeface="Arial" panose="020B0604020202020204" pitchFamily="34" charset="0"/>
              <a:cs typeface="Arial" panose="020B0604020202020204" pitchFamily="34" charset="0"/>
            </a:endParaRPr>
          </a:p>
        </p:txBody>
      </p:sp>
      <p:pic>
        <p:nvPicPr>
          <p:cNvPr id="6" name="Picture Placeholder 5" descr="A person wearing a suit and tie smiling at the camera&#10;&#10;Description generated with very high confidence">
            <a:extLst>
              <a:ext uri="{FF2B5EF4-FFF2-40B4-BE49-F238E27FC236}">
                <a16:creationId xmlns:a16="http://schemas.microsoft.com/office/drawing/2014/main" id="{6ED765FB-CE0C-4B62-8E99-EE74CFDAEE6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8457675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1"/>
          <p:cNvSpPr>
            <a:spLocks noChangeArrowheads="1"/>
          </p:cNvSpPr>
          <p:nvPr/>
        </p:nvSpPr>
        <p:spPr bwMode="auto">
          <a:xfrm>
            <a:off x="1027113" y="1103313"/>
            <a:ext cx="440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FORMAL </a:t>
            </a:r>
            <a:r>
              <a:rPr lang="en-CA" altLang="en-US" sz="2800" b="1">
                <a:solidFill>
                  <a:srgbClr val="6B9EA5"/>
                </a:solidFill>
                <a:latin typeface="Arial" pitchFamily="34" charset="0"/>
                <a:cs typeface="Arial" pitchFamily="34" charset="0"/>
              </a:rPr>
              <a:t>PROFESSIONS</a:t>
            </a:r>
            <a:endParaRPr lang="en-CA" altLang="en-US" sz="2800">
              <a:solidFill>
                <a:srgbClr val="6B9EA5"/>
              </a:solidFill>
              <a:latin typeface="Arial" pitchFamily="34" charset="0"/>
              <a:cs typeface="Arial" pitchFamily="34" charset="0"/>
            </a:endParaRPr>
          </a:p>
        </p:txBody>
      </p:sp>
      <p:grpSp>
        <p:nvGrpSpPr>
          <p:cNvPr id="27651" name="Group 13"/>
          <p:cNvGrpSpPr>
            <a:grpSpLocks/>
          </p:cNvGrpSpPr>
          <p:nvPr/>
        </p:nvGrpSpPr>
        <p:grpSpPr bwMode="auto">
          <a:xfrm>
            <a:off x="68263" y="6557969"/>
            <a:ext cx="12018962" cy="264656"/>
            <a:chOff x="67859" y="6557854"/>
            <a:chExt cx="12018579" cy="265174"/>
          </a:xfrm>
        </p:grpSpPr>
        <p:sp>
          <p:nvSpPr>
            <p:cNvPr id="16" name="Rectangle 15">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7658" name="Group 45"/>
            <p:cNvGrpSpPr>
              <a:grpSpLocks/>
            </p:cNvGrpSpPr>
            <p:nvPr/>
          </p:nvGrpSpPr>
          <p:grpSpPr bwMode="auto">
            <a:xfrm>
              <a:off x="11548792" y="6557854"/>
              <a:ext cx="537646" cy="244340"/>
              <a:chOff x="0" y="0"/>
              <a:chExt cx="1044665" cy="474758"/>
            </a:xfrm>
          </p:grpSpPr>
          <p:sp>
            <p:nvSpPr>
              <p:cNvPr id="18"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9"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766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766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sp>
        <p:nvSpPr>
          <p:cNvPr id="27652" name="Rectangle 24"/>
          <p:cNvSpPr>
            <a:spLocks noChangeArrowheads="1"/>
          </p:cNvSpPr>
          <p:nvPr/>
        </p:nvSpPr>
        <p:spPr bwMode="auto">
          <a:xfrm>
            <a:off x="1063105" y="1627188"/>
            <a:ext cx="5480050"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200000"/>
              </a:lnSpc>
              <a:buClr>
                <a:srgbClr val="6B9EA5"/>
              </a:buClr>
            </a:pPr>
            <a:r>
              <a:rPr lang="en-CA" altLang="en-US" sz="1600" dirty="0">
                <a:latin typeface="Arial" pitchFamily="34" charset="0"/>
                <a:cs typeface="Arial" pitchFamily="34" charset="0"/>
              </a:rPr>
              <a:t>Formal Business Attire may be suitable for professions such as:</a:t>
            </a:r>
          </a:p>
          <a:p>
            <a:pPr lvl="1" eaLnBrk="1" hangingPunct="1">
              <a:lnSpc>
                <a:spcPct val="200000"/>
              </a:lnSpc>
              <a:buClr>
                <a:srgbClr val="6B9EA5"/>
              </a:buClr>
              <a:buFont typeface="Wingdings" pitchFamily="2" charset="2"/>
              <a:buChar char="q"/>
            </a:pPr>
            <a:r>
              <a:rPr lang="en-CA" altLang="en-US" sz="1600" dirty="0">
                <a:latin typeface="Arial" pitchFamily="34" charset="0"/>
                <a:cs typeface="Arial" pitchFamily="34" charset="0"/>
              </a:rPr>
              <a:t>Executive positions</a:t>
            </a:r>
          </a:p>
          <a:p>
            <a:pPr lvl="1" eaLnBrk="1" hangingPunct="1">
              <a:lnSpc>
                <a:spcPct val="200000"/>
              </a:lnSpc>
              <a:buClr>
                <a:srgbClr val="6B9EA5"/>
              </a:buClr>
              <a:buFont typeface="Wingdings" pitchFamily="2" charset="2"/>
              <a:buChar char="q"/>
            </a:pPr>
            <a:r>
              <a:rPr lang="en-CA" altLang="en-US" sz="1600" dirty="0">
                <a:latin typeface="Arial" pitchFamily="34" charset="0"/>
                <a:cs typeface="Arial" pitchFamily="34" charset="0"/>
              </a:rPr>
              <a:t>Management</a:t>
            </a:r>
          </a:p>
          <a:p>
            <a:pPr lvl="1" eaLnBrk="1" hangingPunct="1">
              <a:lnSpc>
                <a:spcPct val="200000"/>
              </a:lnSpc>
              <a:buClr>
                <a:srgbClr val="6B9EA5"/>
              </a:buClr>
              <a:buFont typeface="Wingdings" pitchFamily="2" charset="2"/>
              <a:buChar char="q"/>
            </a:pPr>
            <a:r>
              <a:rPr lang="en-CA" altLang="en-US" sz="1600" dirty="0">
                <a:latin typeface="Arial" pitchFamily="34" charset="0"/>
                <a:cs typeface="Arial" pitchFamily="34" charset="0"/>
              </a:rPr>
              <a:t>Business Administration</a:t>
            </a:r>
          </a:p>
          <a:p>
            <a:pPr lvl="1" eaLnBrk="1" hangingPunct="1">
              <a:lnSpc>
                <a:spcPct val="200000"/>
              </a:lnSpc>
              <a:buClr>
                <a:srgbClr val="6B9EA5"/>
              </a:buClr>
              <a:buFont typeface="Wingdings" pitchFamily="2" charset="2"/>
              <a:buChar char="q"/>
            </a:pPr>
            <a:r>
              <a:rPr lang="en-CA" altLang="en-US" sz="1600" dirty="0">
                <a:latin typeface="Arial" pitchFamily="34" charset="0"/>
                <a:cs typeface="Arial" pitchFamily="34" charset="0"/>
              </a:rPr>
              <a:t>Finance</a:t>
            </a:r>
          </a:p>
          <a:p>
            <a:pPr lvl="1" eaLnBrk="1" hangingPunct="1">
              <a:lnSpc>
                <a:spcPct val="200000"/>
              </a:lnSpc>
              <a:buClr>
                <a:srgbClr val="6B9EA5"/>
              </a:buClr>
              <a:buFont typeface="Wingdings" pitchFamily="2" charset="2"/>
              <a:buChar char="q"/>
            </a:pPr>
            <a:r>
              <a:rPr lang="en-CA" altLang="en-US" sz="1600" dirty="0">
                <a:latin typeface="Arial" pitchFamily="34" charset="0"/>
                <a:cs typeface="Arial" pitchFamily="34" charset="0"/>
              </a:rPr>
              <a:t>Legal positions</a:t>
            </a:r>
          </a:p>
        </p:txBody>
      </p:sp>
      <p:pic>
        <p:nvPicPr>
          <p:cNvPr id="28" name="Picture Placeholder 27" descr="A person sitting at a table with a computer and smiling at the camera&#10;&#10;Description generated with very high confidence">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27654" name="Group 21"/>
          <p:cNvGrpSpPr>
            <a:grpSpLocks/>
          </p:cNvGrpSpPr>
          <p:nvPr/>
        </p:nvGrpSpPr>
        <p:grpSpPr bwMode="auto">
          <a:xfrm>
            <a:off x="11736388" y="9525"/>
            <a:ext cx="455612" cy="368300"/>
            <a:chOff x="11736780" y="8736"/>
            <a:chExt cx="455819" cy="369296"/>
          </a:xfrm>
        </p:grpSpPr>
        <p:sp>
          <p:nvSpPr>
            <p:cNvPr id="23" name="Teardrop 22">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7656" name="TextBox 23"/>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69D2E33-2F64-4B3D-A1A3-FDB9B99952CE}" type="slidenum">
                <a:rPr lang="id-ID" altLang="en-US" sz="1200" b="1">
                  <a:solidFill>
                    <a:schemeClr val="bg1"/>
                  </a:solidFill>
                  <a:latin typeface="Raleway" pitchFamily="6" charset="0"/>
                  <a:cs typeface="Calibri Light" pitchFamily="34" charset="0"/>
                </a:rPr>
                <a:pPr algn="ctr" eaLnBrk="1" hangingPunct="1"/>
                <a:t>20</a:t>
              </a:fld>
              <a:endParaRPr lang="id-ID" altLang="en-US" sz="1200">
                <a:solidFill>
                  <a:schemeClr val="bg1"/>
                </a:solidFill>
                <a:latin typeface="Raleway" pitchFamily="6" charset="0"/>
                <a:cs typeface="Calibri Light" pitchFamily="34" charset="0"/>
              </a:endParaRPr>
            </a:p>
          </p:txBody>
        </p:sp>
      </p:gr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C2B0228-BEBA-4C0F-8369-4BA65F3EC647}"/>
              </a:ext>
            </a:extLst>
          </p:cNvPr>
          <p:cNvSpPr/>
          <p:nvPr/>
        </p:nvSpPr>
        <p:spPr>
          <a:xfrm>
            <a:off x="6050617" y="1224148"/>
            <a:ext cx="2921935" cy="4979987"/>
          </a:xfrm>
          <a:prstGeom prst="rect">
            <a:avLst/>
          </a:prstGeom>
          <a:solidFill>
            <a:schemeClr val="tx1">
              <a:lumMod val="65000"/>
              <a:lumOff val="35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21"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0732"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0735"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0736"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0722"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0730"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97FE204C-CA22-434B-ABE4-DEA1FC1DC594}" type="slidenum">
                <a:rPr lang="id-ID" altLang="en-US" sz="1200" b="1">
                  <a:solidFill>
                    <a:schemeClr val="bg1"/>
                  </a:solidFill>
                  <a:latin typeface="Raleway" pitchFamily="6" charset="0"/>
                  <a:cs typeface="Calibri Light" pitchFamily="34" charset="0"/>
                </a:rPr>
                <a:pPr algn="ctr" eaLnBrk="1" hangingPunct="1"/>
                <a:t>21</a:t>
              </a:fld>
              <a:endParaRPr lang="id-ID" altLang="en-US" sz="1200">
                <a:solidFill>
                  <a:schemeClr val="bg1"/>
                </a:solidFill>
                <a:latin typeface="Raleway" pitchFamily="6" charset="0"/>
                <a:cs typeface="Calibri Light" pitchFamily="34" charset="0"/>
              </a:endParaRPr>
            </a:p>
          </p:txBody>
        </p:sp>
      </p:grpSp>
      <p:sp>
        <p:nvSpPr>
          <p:cNvPr id="30723" name="Rectangle 15"/>
          <p:cNvSpPr>
            <a:spLocks noChangeArrowheads="1"/>
          </p:cNvSpPr>
          <p:nvPr/>
        </p:nvSpPr>
        <p:spPr bwMode="auto">
          <a:xfrm>
            <a:off x="4659313" y="409575"/>
            <a:ext cx="34305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INFORMAL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12" name="Picture Placeholder 11" descr="8.png"/>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pic>
        <p:nvPicPr>
          <p:cNvPr id="22" name="Picture Placeholder 21" descr="11645_000_main copy.png"/>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pic>
        <p:nvPicPr>
          <p:cNvPr id="24" name="Picture Placeholder 23" descr="15693_000_main copy.png"/>
          <p:cNvPicPr>
            <a:picLocks noGrp="1" noChangeAspect="1"/>
          </p:cNvPicPr>
          <p:nvPr>
            <p:ph type="pic" sz="quarter" idx="13"/>
          </p:nvPr>
        </p:nvPicPr>
        <p:blipFill>
          <a:blip r:embed="rId5" cstate="print">
            <a:extLst>
              <a:ext uri="{28A0092B-C50C-407E-A947-70E740481C1C}">
                <a14:useLocalDpi xmlns:a14="http://schemas.microsoft.com/office/drawing/2010/main"/>
              </a:ext>
            </a:extLst>
          </a:blip>
          <a:srcRect/>
          <a:stretch>
            <a:fillRect/>
          </a:stretch>
        </p:blipFill>
        <p:spPr/>
      </p:pic>
      <p:pic>
        <p:nvPicPr>
          <p:cNvPr id="11" name="Picture Placeholder 10" descr="4.png"/>
          <p:cNvPicPr>
            <a:picLocks noGrp="1" noChangeAspect="1"/>
          </p:cNvPicPr>
          <p:nvPr>
            <p:ph type="pic" sz="quarter" idx="10"/>
          </p:nvPr>
        </p:nvPicPr>
        <p:blipFill>
          <a:blip r:embed="rId6" cstate="print">
            <a:extLst>
              <a:ext uri="{28A0092B-C50C-407E-A947-70E740481C1C}">
                <a14:useLocalDpi xmlns:a14="http://schemas.microsoft.com/office/drawing/2010/main"/>
              </a:ext>
            </a:extLst>
          </a:blip>
          <a:srcRect/>
          <a:stretch>
            <a:fillRect/>
          </a:stretch>
        </p:blipFill>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2970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71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2971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2969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970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C205F28B-2D20-4A58-926D-C2F4E5296430}" type="slidenum">
                <a:rPr lang="id-ID" altLang="en-US" sz="1200" b="1">
                  <a:solidFill>
                    <a:schemeClr val="bg1"/>
                  </a:solidFill>
                  <a:latin typeface="Raleway" pitchFamily="6" charset="0"/>
                  <a:cs typeface="Calibri Light" pitchFamily="34" charset="0"/>
                </a:rPr>
                <a:pPr algn="ctr" eaLnBrk="1" hangingPunct="1"/>
                <a:t>22</a:t>
              </a:fld>
              <a:endParaRPr lang="id-ID" altLang="en-US" sz="1200">
                <a:solidFill>
                  <a:schemeClr val="bg1"/>
                </a:solidFill>
                <a:latin typeface="Raleway" pitchFamily="6" charset="0"/>
                <a:cs typeface="Calibri Light" pitchFamily="34" charset="0"/>
              </a:endParaRPr>
            </a:p>
          </p:txBody>
        </p:sp>
      </p:grpSp>
      <p:sp>
        <p:nvSpPr>
          <p:cNvPr id="29699" name="Rectangle 15"/>
          <p:cNvSpPr>
            <a:spLocks noChangeArrowheads="1"/>
          </p:cNvSpPr>
          <p:nvPr/>
        </p:nvSpPr>
        <p:spPr bwMode="auto">
          <a:xfrm>
            <a:off x="4659313" y="409575"/>
            <a:ext cx="34305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INFORMAL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29701" name="Picture Placeholder 42" descr="A person wearing glasses and standing in front of a building&#10;&#10;Description generated with very high confidence"/>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bwMode="auto">
          <a:xfrm>
            <a:off x="8907463"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A person wearing a suit and tie&#10;&#10;Description generated with very high confidence">
            <a:extLst>
              <a:ext uri="{FF2B5EF4-FFF2-40B4-BE49-F238E27FC236}">
                <a16:creationId xmlns:a16="http://schemas.microsoft.com/office/drawing/2014/main" id="{81C31FE8-1E5B-4B11-9119-213B494E699B}"/>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bwMode="auto">
          <a:xfrm>
            <a:off x="6062663" y="1227138"/>
            <a:ext cx="2844800"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Placeholder 5" descr="M- Informal (4).jpg"/>
          <p:cNvPicPr>
            <a:picLocks noGrp="1" noChangeAspect="1"/>
          </p:cNvPicPr>
          <p:nvPr>
            <p:ph type="pic" sz="quarter" idx="11"/>
          </p:nvPr>
        </p:nvPicPr>
        <p:blipFill>
          <a:blip r:embed="rId5" cstate="print">
            <a:extLst>
              <a:ext uri="{28A0092B-C50C-407E-A947-70E740481C1C}">
                <a14:useLocalDpi xmlns:a14="http://schemas.microsoft.com/office/drawing/2010/main"/>
              </a:ext>
            </a:extLst>
          </a:blip>
          <a:srcRect/>
          <a:stretch>
            <a:fillRect/>
          </a:stretch>
        </p:blipFill>
        <p:spPr/>
      </p:pic>
      <p:pic>
        <p:nvPicPr>
          <p:cNvPr id="13" name="Picture Placeholder 12" descr="M - Informal  (3).jpg"/>
          <p:cNvPicPr>
            <a:picLocks noGrp="1" noChangeAspect="1"/>
          </p:cNvPicPr>
          <p:nvPr>
            <p:ph type="pic" sz="quarter" idx="10"/>
          </p:nvPr>
        </p:nvPicPr>
        <p:blipFill>
          <a:blip r:embed="rId6" cstate="print">
            <a:extLst>
              <a:ext uri="{28A0092B-C50C-407E-A947-70E740481C1C}">
                <a14:useLocalDpi xmlns:a14="http://schemas.microsoft.com/office/drawing/2010/main"/>
              </a:ext>
            </a:extLst>
          </a:blip>
          <a:srcRect/>
          <a:stretch>
            <a:fillRect/>
          </a:stretch>
        </p:blipFill>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1756"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1759"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1760"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1746"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1754"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7A57F75B-9FC1-4235-9ED3-656A362C8B32}" type="slidenum">
                <a:rPr lang="id-ID" altLang="en-US" sz="1200" b="1">
                  <a:solidFill>
                    <a:schemeClr val="bg1"/>
                  </a:solidFill>
                  <a:latin typeface="Raleway" pitchFamily="6" charset="0"/>
                  <a:cs typeface="Calibri Light" pitchFamily="34" charset="0"/>
                </a:rPr>
                <a:pPr algn="ctr" eaLnBrk="1" hangingPunct="1"/>
                <a:t>23</a:t>
              </a:fld>
              <a:endParaRPr lang="id-ID" altLang="en-US" sz="1200">
                <a:solidFill>
                  <a:schemeClr val="bg1"/>
                </a:solidFill>
                <a:latin typeface="Raleway" pitchFamily="6" charset="0"/>
                <a:cs typeface="Calibri Light" pitchFamily="34" charset="0"/>
              </a:endParaRPr>
            </a:p>
          </p:txBody>
        </p:sp>
      </p:grpSp>
      <p:sp>
        <p:nvSpPr>
          <p:cNvPr id="31747" name="Rectangle 15"/>
          <p:cNvSpPr>
            <a:spLocks noChangeArrowheads="1"/>
          </p:cNvSpPr>
          <p:nvPr/>
        </p:nvSpPr>
        <p:spPr bwMode="auto">
          <a:xfrm>
            <a:off x="4659313" y="409575"/>
            <a:ext cx="34305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INFORMAL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3" name="Picture Placeholder 2" descr="A person standing posing for the camera&#10;&#10;Description generated with very high confidence">
            <a:extLst>
              <a:ext uri="{FF2B5EF4-FFF2-40B4-BE49-F238E27FC236}">
                <a16:creationId xmlns:a16="http://schemas.microsoft.com/office/drawing/2014/main" id="{29BF3100-5D61-4972-A364-9D09FAA8104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xfrm>
            <a:off x="376238"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descr="A person standing posing for the camera&#10;&#10;Description generated with very high confidence">
            <a:extLst>
              <a:ext uri="{FF2B5EF4-FFF2-40B4-BE49-F238E27FC236}">
                <a16:creationId xmlns:a16="http://schemas.microsoft.com/office/drawing/2014/main" id="{DE86C1C0-3563-433D-9D28-D40BBC289897}"/>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bwMode="auto">
          <a:xfrm>
            <a:off x="3219450" y="1227138"/>
            <a:ext cx="2843213"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descr="218.png"/>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a:fillRect/>
          </a:stretch>
        </p:blipFill>
        <p:spPr/>
      </p:pic>
      <p:pic>
        <p:nvPicPr>
          <p:cNvPr id="13" name="Picture Placeholder 12" descr="10.png"/>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28948548-508C-43C6-9F79-5B5BAE1CA1DD}"/>
              </a:ext>
            </a:extLst>
          </p:cNvPr>
          <p:cNvGrpSpPr>
            <a:grpSpLocks/>
          </p:cNvGrpSpPr>
          <p:nvPr/>
        </p:nvGrpSpPr>
        <p:grpSpPr bwMode="auto">
          <a:xfrm>
            <a:off x="68263" y="6557969"/>
            <a:ext cx="12018962" cy="264656"/>
            <a:chOff x="67859" y="6557854"/>
            <a:chExt cx="12018579" cy="265174"/>
          </a:xfrm>
        </p:grpSpPr>
        <p:sp>
          <p:nvSpPr>
            <p:cNvPr id="3" name="Rectangle 2">
              <a:extLst>
                <a:ext uri="{FF2B5EF4-FFF2-40B4-BE49-F238E27FC236}">
                  <a16:creationId xmlns:a16="http://schemas.microsoft.com/office/drawing/2014/main" id="{A37938B3-47F6-4F9E-BD8A-0D5A4A271119}"/>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9D9D3AF5-ABB1-4B5C-8CC9-9AF9AFC0CD17}"/>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40B2E9E6-6FB1-47DD-ADDF-FD1CBBEFCD16}"/>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63541DE1-80DD-4E90-9B29-5FFB83D34D64}"/>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9A22FF90-AB3C-4B51-8052-7102CB8CDB84}"/>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6C4F0058-BB09-4AD2-943B-CAA2AC886561}"/>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12">
            <a:extLst>
              <a:ext uri="{FF2B5EF4-FFF2-40B4-BE49-F238E27FC236}">
                <a16:creationId xmlns:a16="http://schemas.microsoft.com/office/drawing/2014/main" id="{B4228A1C-6526-40D2-B032-CB92921FDF71}"/>
              </a:ext>
            </a:extLst>
          </p:cNvPr>
          <p:cNvGrpSpPr>
            <a:grpSpLocks/>
          </p:cNvGrpSpPr>
          <p:nvPr/>
        </p:nvGrpSpPr>
        <p:grpSpPr bwMode="auto">
          <a:xfrm>
            <a:off x="11736388" y="9525"/>
            <a:ext cx="455612" cy="368300"/>
            <a:chOff x="11736780" y="8736"/>
            <a:chExt cx="455819" cy="369296"/>
          </a:xfrm>
        </p:grpSpPr>
        <p:sp>
          <p:nvSpPr>
            <p:cNvPr id="10" name="Teardrop 9">
              <a:extLst>
                <a:ext uri="{FF2B5EF4-FFF2-40B4-BE49-F238E27FC236}">
                  <a16:creationId xmlns:a16="http://schemas.microsoft.com/office/drawing/2014/main" id="{0778631B-BA43-440A-8FEE-20D517977B8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4">
              <a:extLst>
                <a:ext uri="{FF2B5EF4-FFF2-40B4-BE49-F238E27FC236}">
                  <a16:creationId xmlns:a16="http://schemas.microsoft.com/office/drawing/2014/main" id="{7DFD2596-D0A9-4E0D-8695-712968BC2A5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97FE204C-CA22-434B-ABE4-DEA1FC1DC594}" type="slidenum">
                <a:rPr lang="id-ID" altLang="en-US" sz="1200" b="1">
                  <a:solidFill>
                    <a:schemeClr val="bg1"/>
                  </a:solidFill>
                  <a:latin typeface="Raleway" pitchFamily="6" charset="0"/>
                  <a:cs typeface="Calibri Light" pitchFamily="34" charset="0"/>
                </a:rPr>
                <a:pPr algn="ctr" eaLnBrk="1" hangingPunct="1"/>
                <a:t>24</a:t>
              </a:fld>
              <a:endParaRPr lang="id-ID" altLang="en-US" sz="1200">
                <a:solidFill>
                  <a:schemeClr val="bg1"/>
                </a:solidFill>
                <a:latin typeface="Raleway" pitchFamily="6" charset="0"/>
                <a:cs typeface="Calibri Light" pitchFamily="34" charset="0"/>
              </a:endParaRPr>
            </a:p>
          </p:txBody>
        </p:sp>
      </p:grpSp>
      <p:sp>
        <p:nvSpPr>
          <p:cNvPr id="12" name="Rectangle 15">
            <a:extLst>
              <a:ext uri="{FF2B5EF4-FFF2-40B4-BE49-F238E27FC236}">
                <a16:creationId xmlns:a16="http://schemas.microsoft.com/office/drawing/2014/main" id="{F3385250-F34A-423C-8231-0B262C7F43A7}"/>
              </a:ext>
            </a:extLst>
          </p:cNvPr>
          <p:cNvSpPr>
            <a:spLocks noChangeArrowheads="1"/>
          </p:cNvSpPr>
          <p:nvPr/>
        </p:nvSpPr>
        <p:spPr bwMode="auto">
          <a:xfrm>
            <a:off x="4659313" y="409575"/>
            <a:ext cx="34305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INFORMAL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sp>
        <p:nvSpPr>
          <p:cNvPr id="18" name="Rectangle 17">
            <a:extLst>
              <a:ext uri="{FF2B5EF4-FFF2-40B4-BE49-F238E27FC236}">
                <a16:creationId xmlns:a16="http://schemas.microsoft.com/office/drawing/2014/main" id="{39088ED8-0728-48A7-AFEA-0E311FCF8E95}"/>
              </a:ext>
            </a:extLst>
          </p:cNvPr>
          <p:cNvSpPr/>
          <p:nvPr/>
        </p:nvSpPr>
        <p:spPr>
          <a:xfrm>
            <a:off x="502271" y="1419226"/>
            <a:ext cx="2497016" cy="48922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28E04782-15C7-4E78-9508-F4DB425B4F30}"/>
              </a:ext>
            </a:extLst>
          </p:cNvPr>
          <p:cNvCxnSpPr/>
          <p:nvPr/>
        </p:nvCxnSpPr>
        <p:spPr>
          <a:xfrm>
            <a:off x="502271" y="6311454"/>
            <a:ext cx="2497016" cy="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A24B121-AAA7-4391-89F6-6C90725F80F0}"/>
              </a:ext>
            </a:extLst>
          </p:cNvPr>
          <p:cNvSpPr/>
          <p:nvPr/>
        </p:nvSpPr>
        <p:spPr>
          <a:xfrm>
            <a:off x="3418508" y="1419226"/>
            <a:ext cx="2497016" cy="48922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D67D078C-B840-4A1A-8471-63B7A8C05C47}"/>
              </a:ext>
            </a:extLst>
          </p:cNvPr>
          <p:cNvCxnSpPr/>
          <p:nvPr/>
        </p:nvCxnSpPr>
        <p:spPr>
          <a:xfrm>
            <a:off x="3418508" y="6311454"/>
            <a:ext cx="2497016" cy="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7A104CC-EEEB-41FE-AB9E-92DBDCD123B4}"/>
              </a:ext>
            </a:extLst>
          </p:cNvPr>
          <p:cNvSpPr/>
          <p:nvPr/>
        </p:nvSpPr>
        <p:spPr>
          <a:xfrm>
            <a:off x="6312843" y="1419226"/>
            <a:ext cx="2497016" cy="48922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E94D494-7C4E-4F61-895D-F52BB201B194}"/>
              </a:ext>
            </a:extLst>
          </p:cNvPr>
          <p:cNvCxnSpPr/>
          <p:nvPr/>
        </p:nvCxnSpPr>
        <p:spPr>
          <a:xfrm>
            <a:off x="6312843" y="6311454"/>
            <a:ext cx="2497016" cy="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F5E0BB6E-ADDC-4CD5-AFFF-5AC37006F944}"/>
              </a:ext>
            </a:extLst>
          </p:cNvPr>
          <p:cNvSpPr/>
          <p:nvPr/>
        </p:nvSpPr>
        <p:spPr>
          <a:xfrm>
            <a:off x="9007801" y="1419226"/>
            <a:ext cx="2497016" cy="48922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9DADA03-FB56-4E0C-BECB-222DB7F746B2}"/>
              </a:ext>
            </a:extLst>
          </p:cNvPr>
          <p:cNvCxnSpPr/>
          <p:nvPr/>
        </p:nvCxnSpPr>
        <p:spPr>
          <a:xfrm>
            <a:off x="9007801" y="6311454"/>
            <a:ext cx="2497016" cy="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3D5EE0D-3F89-4392-9F3F-08A2F2CDBC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70007" y="1419225"/>
            <a:ext cx="1782688" cy="4892228"/>
          </a:xfrm>
          <a:prstGeom prst="rect">
            <a:avLst/>
          </a:prstGeom>
        </p:spPr>
      </p:pic>
      <p:pic>
        <p:nvPicPr>
          <p:cNvPr id="15" name="Picture 14">
            <a:extLst>
              <a:ext uri="{FF2B5EF4-FFF2-40B4-BE49-F238E27FC236}">
                <a16:creationId xmlns:a16="http://schemas.microsoft.com/office/drawing/2014/main" id="{F3CE9E89-E567-4865-AA23-B31B453FCC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19687" y="1419225"/>
            <a:ext cx="1849621" cy="4869160"/>
          </a:xfrm>
          <a:prstGeom prst="rect">
            <a:avLst/>
          </a:prstGeom>
        </p:spPr>
      </p:pic>
      <p:pic>
        <p:nvPicPr>
          <p:cNvPr id="16" name="Picture 15">
            <a:extLst>
              <a:ext uri="{FF2B5EF4-FFF2-40B4-BE49-F238E27FC236}">
                <a16:creationId xmlns:a16="http://schemas.microsoft.com/office/drawing/2014/main" id="{034F6A8D-DBAA-4A1C-9EEA-4962C7089C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0014" y="1419225"/>
            <a:ext cx="1748119" cy="4725144"/>
          </a:xfrm>
          <a:prstGeom prst="rect">
            <a:avLst/>
          </a:prstGeom>
        </p:spPr>
      </p:pic>
      <p:pic>
        <p:nvPicPr>
          <p:cNvPr id="17" name="Picture 16" descr="suze080317-8">
            <a:extLst>
              <a:ext uri="{FF2B5EF4-FFF2-40B4-BE49-F238E27FC236}">
                <a16:creationId xmlns:a16="http://schemas.microsoft.com/office/drawing/2014/main" id="{ED17DFB1-FBFD-4C49-82B6-088C7309B70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454653" y="1419225"/>
            <a:ext cx="2425701" cy="47251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42820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Placeholder 29" descr="A person wearing glasses and standing in front of a building&#10;&#10;Description generated with very high confidence"/>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xfrm>
            <a:off x="582613" y="1290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Placeholder 33" descr="A person posing for a picture&#10;&#10;Description generated with very high confidence"/>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bwMode="auto">
          <a:xfrm>
            <a:off x="3074988" y="1290638"/>
            <a:ext cx="2328862"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Placeholder 43" descr="A person smiling and posing for the camera&#10;&#10;Description generated with very high confidence"/>
          <p:cNvPicPr>
            <a:picLocks noGrp="1" noChangeAspect="1"/>
          </p:cNvPicPr>
          <p:nvPr>
            <p:ph type="pic" sz="quarter" idx="16"/>
          </p:nvPr>
        </p:nvPicPr>
        <p:blipFill>
          <a:blip r:embed="rId5" cstate="print">
            <a:extLst>
              <a:ext uri="{28A0092B-C50C-407E-A947-70E740481C1C}">
                <a14:useLocalDpi xmlns:a14="http://schemas.microsoft.com/office/drawing/2010/main"/>
              </a:ext>
            </a:extLst>
          </a:blip>
          <a:srcRect/>
          <a:stretch>
            <a:fillRect/>
          </a:stretch>
        </p:blipFill>
        <p:spPr bwMode="auto">
          <a:xfrm>
            <a:off x="6788150" y="3576638"/>
            <a:ext cx="2328863"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Placeholder 41" descr="A person wearing a suit and tie&#10;&#10;Description generated with very high confidence"/>
          <p:cNvPicPr>
            <a:picLocks noGrp="1" noChangeAspect="1"/>
          </p:cNvPicPr>
          <p:nvPr>
            <p:ph type="pic" sz="quarter" idx="17"/>
          </p:nvPr>
        </p:nvPicPr>
        <p:blipFill>
          <a:blip r:embed="rId6" cstate="print">
            <a:extLst>
              <a:ext uri="{28A0092B-C50C-407E-A947-70E740481C1C}">
                <a14:useLocalDpi xmlns:a14="http://schemas.microsoft.com/office/drawing/2010/main"/>
              </a:ext>
            </a:extLst>
          </a:blip>
          <a:srcRect/>
          <a:stretch>
            <a:fillRect/>
          </a:stretch>
        </p:blipFill>
        <p:spPr bwMode="auto">
          <a:xfrm>
            <a:off x="9282113" y="3576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7" name="Group 9"/>
          <p:cNvGrpSpPr>
            <a:grpSpLocks/>
          </p:cNvGrpSpPr>
          <p:nvPr/>
        </p:nvGrpSpPr>
        <p:grpSpPr bwMode="auto">
          <a:xfrm>
            <a:off x="68263" y="6557969"/>
            <a:ext cx="12018962" cy="264656"/>
            <a:chOff x="67859" y="6557854"/>
            <a:chExt cx="12018579" cy="265174"/>
          </a:xfrm>
        </p:grpSpPr>
        <p:sp>
          <p:nvSpPr>
            <p:cNvPr id="11" name="Rectangle 10">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3811" name="Group 45"/>
            <p:cNvGrpSpPr>
              <a:grpSpLocks/>
            </p:cNvGrpSpPr>
            <p:nvPr/>
          </p:nvGrpSpPr>
          <p:grpSpPr bwMode="auto">
            <a:xfrm>
              <a:off x="11548792" y="6557854"/>
              <a:ext cx="537646" cy="244340"/>
              <a:chOff x="0" y="0"/>
              <a:chExt cx="1044665" cy="474758"/>
            </a:xfrm>
          </p:grpSpPr>
          <p:sp>
            <p:nvSpPr>
              <p:cNvPr id="13"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3814"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3815"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3798" name="Group 16"/>
          <p:cNvGrpSpPr>
            <a:grpSpLocks/>
          </p:cNvGrpSpPr>
          <p:nvPr/>
        </p:nvGrpSpPr>
        <p:grpSpPr bwMode="auto">
          <a:xfrm>
            <a:off x="11736388" y="9525"/>
            <a:ext cx="455612" cy="368300"/>
            <a:chOff x="11736780" y="8736"/>
            <a:chExt cx="455819" cy="369296"/>
          </a:xfrm>
        </p:grpSpPr>
        <p:sp>
          <p:nvSpPr>
            <p:cNvPr id="18" name="Teardrop 17">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3809" name="TextBox 18"/>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0E2FA9B2-EF96-4836-9A95-E797BA6E805F}" type="slidenum">
                <a:rPr lang="id-ID" altLang="en-US" sz="1200" b="1">
                  <a:solidFill>
                    <a:schemeClr val="bg1"/>
                  </a:solidFill>
                  <a:latin typeface="Raleway" pitchFamily="6" charset="0"/>
                  <a:cs typeface="Calibri Light" pitchFamily="34" charset="0"/>
                </a:rPr>
                <a:pPr algn="ctr" eaLnBrk="1" hangingPunct="1"/>
                <a:t>25</a:t>
              </a:fld>
              <a:endParaRPr lang="id-ID" altLang="en-US" sz="1200">
                <a:solidFill>
                  <a:schemeClr val="bg1"/>
                </a:solidFill>
                <a:latin typeface="Raleway" pitchFamily="6" charset="0"/>
                <a:cs typeface="Calibri Light" pitchFamily="34" charset="0"/>
              </a:endParaRPr>
            </a:p>
          </p:txBody>
        </p:sp>
      </p:grpSp>
      <p:sp>
        <p:nvSpPr>
          <p:cNvPr id="33799" name="Rectangle 19"/>
          <p:cNvSpPr>
            <a:spLocks noChangeArrowheads="1"/>
          </p:cNvSpPr>
          <p:nvPr/>
        </p:nvSpPr>
        <p:spPr bwMode="auto">
          <a:xfrm>
            <a:off x="1735138" y="344488"/>
            <a:ext cx="23479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INFORMAL</a:t>
            </a:r>
            <a:endParaRPr lang="en-CA" altLang="en-US" sz="3200">
              <a:solidFill>
                <a:srgbClr val="6B9EA5"/>
              </a:solidFill>
              <a:latin typeface="Arial" pitchFamily="34" charset="0"/>
              <a:cs typeface="Arial" pitchFamily="34" charset="0"/>
            </a:endParaRPr>
          </a:p>
        </p:txBody>
      </p:sp>
      <p:sp>
        <p:nvSpPr>
          <p:cNvPr id="33801" name="Rectangle 23"/>
          <p:cNvSpPr>
            <a:spLocks noChangeArrowheads="1"/>
          </p:cNvSpPr>
          <p:nvPr/>
        </p:nvSpPr>
        <p:spPr bwMode="auto">
          <a:xfrm>
            <a:off x="8366125" y="344488"/>
            <a:ext cx="19383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FORMAL</a:t>
            </a:r>
            <a:endParaRPr lang="en-CA" altLang="en-US" sz="3200">
              <a:solidFill>
                <a:srgbClr val="6B9EA5"/>
              </a:solidFill>
              <a:latin typeface="Arial" pitchFamily="34" charset="0"/>
              <a:cs typeface="Arial" pitchFamily="34" charset="0"/>
            </a:endParaRPr>
          </a:p>
        </p:txBody>
      </p:sp>
      <p:cxnSp>
        <p:nvCxnSpPr>
          <p:cNvPr id="26" name="Straight Connector 25">
            <a:extLst/>
          </p:cNvPr>
          <p:cNvCxnSpPr>
            <a:cxnSpLocks/>
          </p:cNvCxnSpPr>
          <p:nvPr/>
        </p:nvCxnSpPr>
        <p:spPr>
          <a:xfrm flipV="1">
            <a:off x="6089650" y="1608138"/>
            <a:ext cx="0" cy="3505200"/>
          </a:xfrm>
          <a:prstGeom prst="line">
            <a:avLst/>
          </a:prstGeom>
          <a:ln w="19050" cap="rnd">
            <a:solidFill>
              <a:schemeClr val="accent6">
                <a:lumMod val="25000"/>
              </a:schemeClr>
            </a:solidFill>
            <a:round/>
          </a:ln>
        </p:spPr>
        <p:style>
          <a:lnRef idx="1">
            <a:schemeClr val="accent1"/>
          </a:lnRef>
          <a:fillRef idx="0">
            <a:schemeClr val="accent1"/>
          </a:fillRef>
          <a:effectRef idx="0">
            <a:schemeClr val="accent1"/>
          </a:effectRef>
          <a:fontRef idx="minor">
            <a:schemeClr val="tx1"/>
          </a:fontRef>
        </p:style>
      </p:cxnSp>
      <p:pic>
        <p:nvPicPr>
          <p:cNvPr id="33804" name="Picture Placeholder 4" descr="Fi1.png"/>
          <p:cNvPicPr>
            <a:picLocks noGrp="1" noChangeAspect="1"/>
          </p:cNvPicPr>
          <p:nvPr>
            <p:ph type="pic" sz="quarter" idx="13"/>
          </p:nvPr>
        </p:nvPicPr>
        <p:blipFill>
          <a:blip r:embed="rId7" cstate="print">
            <a:extLst>
              <a:ext uri="{28A0092B-C50C-407E-A947-70E740481C1C}">
                <a14:useLocalDpi xmlns:a14="http://schemas.microsoft.com/office/drawing/2010/main"/>
              </a:ext>
            </a:extLst>
          </a:blip>
          <a:srcRect/>
          <a:stretch>
            <a:fillRect/>
          </a:stretch>
        </p:blipFill>
        <p:spPr bwMode="auto">
          <a:xfrm>
            <a:off x="3074988" y="3576638"/>
            <a:ext cx="2328862"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Placeholder 5" descr="mi1.png"/>
          <p:cNvPicPr>
            <a:picLocks noGrp="1" noChangeAspect="1"/>
          </p:cNvPicPr>
          <p:nvPr>
            <p:ph type="pic" sz="quarter" idx="12"/>
          </p:nvPr>
        </p:nvPicPr>
        <p:blipFill>
          <a:blip r:embed="rId8" cstate="print">
            <a:extLst>
              <a:ext uri="{28A0092B-C50C-407E-A947-70E740481C1C}">
                <a14:useLocalDpi xmlns:a14="http://schemas.microsoft.com/office/drawing/2010/main"/>
              </a:ext>
            </a:extLst>
          </a:blip>
          <a:srcRect/>
          <a:stretch>
            <a:fillRect/>
          </a:stretch>
        </p:blipFill>
        <p:spPr bwMode="auto">
          <a:xfrm>
            <a:off x="582613" y="3576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descr="A person wearing a suit and tie&#10;&#10;Description generated with very high confidence">
            <a:extLst>
              <a:ext uri="{FF2B5EF4-FFF2-40B4-BE49-F238E27FC236}">
                <a16:creationId xmlns:a16="http://schemas.microsoft.com/office/drawing/2014/main" id="{85267163-988F-49AF-A901-8D1A1924C5F9}"/>
              </a:ext>
            </a:extLst>
          </p:cNvPr>
          <p:cNvPicPr>
            <a:picLocks noGrp="1" noChangeAspect="1"/>
          </p:cNvPicPr>
          <p:nvPr>
            <p:ph type="pic" sz="quarter" idx="14"/>
          </p:nvPr>
        </p:nvPicPr>
        <p:blipFill rotWithShape="1">
          <a:blip r:embed="rId9" cstate="print">
            <a:extLst>
              <a:ext uri="{28A0092B-C50C-407E-A947-70E740481C1C}">
                <a14:useLocalDpi xmlns:a14="http://schemas.microsoft.com/office/drawing/2010/main"/>
              </a:ext>
            </a:extLst>
          </a:blip>
          <a:srcRect/>
          <a:stretch/>
        </p:blipFill>
        <p:spPr bwMode="auto">
          <a:xfrm>
            <a:off x="6788150" y="1290638"/>
            <a:ext cx="2328863"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descr="A person wearing a suit and tie walking on a city street&#10;&#10;Description generated with very high confidence">
            <a:extLst>
              <a:ext uri="{FF2B5EF4-FFF2-40B4-BE49-F238E27FC236}">
                <a16:creationId xmlns:a16="http://schemas.microsoft.com/office/drawing/2014/main" id="{8808B4FB-431B-4642-94B0-C6CE53954462}"/>
              </a:ext>
            </a:extLst>
          </p:cNvPr>
          <p:cNvPicPr>
            <a:picLocks noGrp="1" noChangeAspect="1"/>
          </p:cNvPicPr>
          <p:nvPr>
            <p:ph type="pic" sz="quarter" idx="15"/>
          </p:nvPr>
        </p:nvPicPr>
        <p:blipFill rotWithShape="1">
          <a:blip r:embed="rId10" cstate="print">
            <a:extLst>
              <a:ext uri="{28A0092B-C50C-407E-A947-70E740481C1C}">
                <a14:useLocalDpi xmlns:a14="http://schemas.microsoft.com/office/drawing/2010/main"/>
              </a:ext>
            </a:extLst>
          </a:blip>
          <a:srcRect/>
          <a:stretch/>
        </p:blipFill>
        <p:spPr bwMode="auto">
          <a:xfrm>
            <a:off x="9282113" y="1290638"/>
            <a:ext cx="2327275" cy="213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6491288" y="1103313"/>
            <a:ext cx="4765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INFORMAL </a:t>
            </a:r>
            <a:r>
              <a:rPr lang="en-CA" altLang="en-US" sz="2800" b="1">
                <a:solidFill>
                  <a:srgbClr val="6B9EA5"/>
                </a:solidFill>
                <a:latin typeface="Arial" pitchFamily="34" charset="0"/>
                <a:cs typeface="Arial" pitchFamily="34" charset="0"/>
              </a:rPr>
              <a:t>PROFESSIONS</a:t>
            </a:r>
            <a:endParaRPr lang="en-CA" altLang="en-US" sz="2800">
              <a:solidFill>
                <a:srgbClr val="6B9EA5"/>
              </a:solidFill>
              <a:latin typeface="Arial" pitchFamily="34" charset="0"/>
              <a:cs typeface="Arial" pitchFamily="34" charset="0"/>
            </a:endParaRPr>
          </a:p>
        </p:txBody>
      </p:sp>
      <p:sp>
        <p:nvSpPr>
          <p:cNvPr id="34819" name="Rectangle 4"/>
          <p:cNvSpPr>
            <a:spLocks noChangeArrowheads="1"/>
          </p:cNvSpPr>
          <p:nvPr/>
        </p:nvSpPr>
        <p:spPr bwMode="auto">
          <a:xfrm>
            <a:off x="6495605" y="1627188"/>
            <a:ext cx="548005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50000"/>
              </a:lnSpc>
              <a:buClr>
                <a:srgbClr val="6B9EA5"/>
              </a:buClr>
            </a:pPr>
            <a:r>
              <a:rPr lang="en-CA" altLang="en-US" sz="1600" dirty="0">
                <a:latin typeface="Arial" pitchFamily="34" charset="0"/>
                <a:cs typeface="Arial" pitchFamily="34" charset="0"/>
              </a:rPr>
              <a:t>Formal Business Attire may be suitable for professions such as:</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Retail</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Technical</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Contractor</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Creative </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Communications</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Service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Trades </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Food Service</a:t>
            </a:r>
          </a:p>
        </p:txBody>
      </p:sp>
      <p:grpSp>
        <p:nvGrpSpPr>
          <p:cNvPr id="34820" name="Group 10"/>
          <p:cNvGrpSpPr>
            <a:grpSpLocks/>
          </p:cNvGrpSpPr>
          <p:nvPr/>
        </p:nvGrpSpPr>
        <p:grpSpPr bwMode="auto">
          <a:xfrm>
            <a:off x="68263" y="6557969"/>
            <a:ext cx="12018962" cy="264656"/>
            <a:chOff x="67859" y="6557854"/>
            <a:chExt cx="12018579" cy="265174"/>
          </a:xfrm>
        </p:grpSpPr>
        <p:sp>
          <p:nvSpPr>
            <p:cNvPr id="12" name="Rectangle 11">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4826" name="Group 45"/>
            <p:cNvGrpSpPr>
              <a:grpSpLocks/>
            </p:cNvGrpSpPr>
            <p:nvPr/>
          </p:nvGrpSpPr>
          <p:grpSpPr bwMode="auto">
            <a:xfrm>
              <a:off x="11548792" y="6557854"/>
              <a:ext cx="537646" cy="244340"/>
              <a:chOff x="0" y="0"/>
              <a:chExt cx="1044665" cy="474758"/>
            </a:xfrm>
          </p:grpSpPr>
          <p:sp>
            <p:nvSpPr>
              <p:cNvPr id="14"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5"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4829"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4830"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4821" name="Group 17"/>
          <p:cNvGrpSpPr>
            <a:grpSpLocks/>
          </p:cNvGrpSpPr>
          <p:nvPr/>
        </p:nvGrpSpPr>
        <p:grpSpPr bwMode="auto">
          <a:xfrm>
            <a:off x="11736388" y="9525"/>
            <a:ext cx="455612" cy="368300"/>
            <a:chOff x="11736780" y="8736"/>
            <a:chExt cx="455819" cy="369296"/>
          </a:xfrm>
        </p:grpSpPr>
        <p:sp>
          <p:nvSpPr>
            <p:cNvPr id="19" name="Teardrop 18">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4824" name="TextBox 19"/>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F8EF03F0-EAC9-44AC-B9B8-DC76541A61E4}" type="slidenum">
                <a:rPr lang="id-ID" altLang="en-US" sz="1200" b="1">
                  <a:solidFill>
                    <a:schemeClr val="bg1"/>
                  </a:solidFill>
                  <a:latin typeface="Raleway" pitchFamily="6" charset="0"/>
                  <a:cs typeface="Calibri Light" pitchFamily="34" charset="0"/>
                </a:rPr>
                <a:pPr algn="ctr" eaLnBrk="1" hangingPunct="1"/>
                <a:t>26</a:t>
              </a:fld>
              <a:endParaRPr lang="id-ID" altLang="en-US" sz="1200">
                <a:solidFill>
                  <a:schemeClr val="bg1"/>
                </a:solidFill>
                <a:latin typeface="Raleway" pitchFamily="6" charset="0"/>
                <a:cs typeface="Calibri Light" pitchFamily="34" charset="0"/>
              </a:endParaRPr>
            </a:p>
          </p:txBody>
        </p:sp>
      </p:grpSp>
      <p:pic>
        <p:nvPicPr>
          <p:cNvPr id="3" name="Picture Placeholder 2" descr="A person standing in front of a computer&#10;&#10;Description generated with high confidence">
            <a:extLst>
              <a:ext uri="{FF2B5EF4-FFF2-40B4-BE49-F238E27FC236}">
                <a16:creationId xmlns:a16="http://schemas.microsoft.com/office/drawing/2014/main" id="{6BC658D3-117E-4043-B48E-201F8DF11D9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bwMode="auto">
          <a:xfrm>
            <a:off x="-841375" y="-315913"/>
            <a:ext cx="6515100" cy="7489826"/>
          </a:xfrm>
          <a:custGeom>
            <a:avLst/>
            <a:gdLst>
              <a:gd name="T0" fmla="*/ 0 w 6515440"/>
              <a:gd name="T1" fmla="*/ 0 h 7490998"/>
              <a:gd name="T2" fmla="*/ 3714564 w 6515440"/>
              <a:gd name="T3" fmla="*/ 0 h 7490998"/>
              <a:gd name="T4" fmla="*/ 6515100 w 6515440"/>
              <a:gd name="T5" fmla="*/ 2800245 h 7490998"/>
              <a:gd name="T6" fmla="*/ 1825031 w 6515440"/>
              <a:gd name="T7" fmla="*/ 7489826 h 7490998"/>
              <a:gd name="T8" fmla="*/ 0 w 6515440"/>
              <a:gd name="T9" fmla="*/ 5664986 h 74909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15440" h="7490998">
                <a:moveTo>
                  <a:pt x="0" y="0"/>
                </a:moveTo>
                <a:lnTo>
                  <a:pt x="3714758" y="0"/>
                </a:lnTo>
                <a:lnTo>
                  <a:pt x="6515440" y="2800683"/>
                </a:lnTo>
                <a:lnTo>
                  <a:pt x="1825126" y="7490998"/>
                </a:lnTo>
                <a:lnTo>
                  <a:pt x="0" y="5665872"/>
                </a:lnTo>
                <a:lnTo>
                  <a:pt x="0" y="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7"/>
          <p:cNvGrpSpPr>
            <a:grpSpLocks/>
          </p:cNvGrpSpPr>
          <p:nvPr/>
        </p:nvGrpSpPr>
        <p:grpSpPr bwMode="auto">
          <a:xfrm>
            <a:off x="68263" y="6557969"/>
            <a:ext cx="12018962" cy="264656"/>
            <a:chOff x="67859" y="6557854"/>
            <a:chExt cx="12018579" cy="265174"/>
          </a:xfrm>
        </p:grpSpPr>
        <p:sp>
          <p:nvSpPr>
            <p:cNvPr id="9" name="Rectangle 8">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5851" name="Group 45"/>
            <p:cNvGrpSpPr>
              <a:grpSpLocks/>
            </p:cNvGrpSpPr>
            <p:nvPr/>
          </p:nvGrpSpPr>
          <p:grpSpPr bwMode="auto">
            <a:xfrm>
              <a:off x="11548792" y="6557854"/>
              <a:ext cx="537646" cy="244340"/>
              <a:chOff x="0" y="0"/>
              <a:chExt cx="1044665" cy="474758"/>
            </a:xfrm>
          </p:grpSpPr>
          <p:sp>
            <p:nvSpPr>
              <p:cNvPr id="11"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5854"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5855"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5842" name="Group 14"/>
          <p:cNvGrpSpPr>
            <a:grpSpLocks/>
          </p:cNvGrpSpPr>
          <p:nvPr/>
        </p:nvGrpSpPr>
        <p:grpSpPr bwMode="auto">
          <a:xfrm>
            <a:off x="11736388" y="9525"/>
            <a:ext cx="455612" cy="368300"/>
            <a:chOff x="11736780" y="8736"/>
            <a:chExt cx="455819" cy="369296"/>
          </a:xfrm>
        </p:grpSpPr>
        <p:sp>
          <p:nvSpPr>
            <p:cNvPr id="16" name="Teardrop 15">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5849" name="TextBox 16"/>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D01D0DB-7256-4F37-844D-7F5059BA9BA5}" type="slidenum">
                <a:rPr lang="id-ID" altLang="en-US" sz="1200" b="1">
                  <a:solidFill>
                    <a:schemeClr val="bg1"/>
                  </a:solidFill>
                  <a:latin typeface="Raleway" pitchFamily="6" charset="0"/>
                  <a:cs typeface="Calibri Light" pitchFamily="34" charset="0"/>
                </a:rPr>
                <a:pPr algn="ctr" eaLnBrk="1" hangingPunct="1"/>
                <a:t>27</a:t>
              </a:fld>
              <a:endParaRPr lang="id-ID" altLang="en-US" sz="1200">
                <a:solidFill>
                  <a:schemeClr val="bg1"/>
                </a:solidFill>
                <a:latin typeface="Raleway" pitchFamily="6" charset="0"/>
                <a:cs typeface="Calibri Light" pitchFamily="34" charset="0"/>
              </a:endParaRPr>
            </a:p>
          </p:txBody>
        </p:sp>
      </p:grpSp>
      <p:sp>
        <p:nvSpPr>
          <p:cNvPr id="35843" name="Rectangle 17"/>
          <p:cNvSpPr>
            <a:spLocks noChangeArrowheads="1"/>
          </p:cNvSpPr>
          <p:nvPr/>
        </p:nvSpPr>
        <p:spPr bwMode="auto">
          <a:xfrm>
            <a:off x="2819400" y="409575"/>
            <a:ext cx="71104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3 CATEGORIES PROFESSIONAL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35845" name="Picture Placeholder 26" descr="A person standing in a room&#10;&#10;Description generated with very high confidence"/>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bwMode="auto">
          <a:xfrm>
            <a:off x="7888288" y="1227138"/>
            <a:ext cx="3667125"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p:cNvPicPr>
            <a:picLocks noGrp="1" noChangeAspect="1"/>
          </p:cNvPicPr>
          <p:nvPr>
            <p:ph type="pic" sz="quarter" idx="11"/>
          </p:nvPr>
        </p:nvPicPr>
        <p:blipFill>
          <a:blip r:embed="rId4">
            <a:extLst>
              <a:ext uri="{28A0092B-C50C-407E-A947-70E740481C1C}">
                <a14:useLocalDpi xmlns:a14="http://schemas.microsoft.com/office/drawing/2010/main" val="0"/>
              </a:ext>
            </a:extLst>
          </a:blip>
          <a:stretch>
            <a:fillRect/>
          </a:stretch>
        </p:blipFill>
        <p:spPr>
          <a:xfrm>
            <a:off x="4222505" y="1230873"/>
            <a:ext cx="3666308" cy="4973532"/>
          </a:xfrm>
        </p:spPr>
      </p:pic>
      <p:pic>
        <p:nvPicPr>
          <p:cNvPr id="5" name="Picture Placeholder 4"/>
          <p:cNvPicPr>
            <a:picLocks noGrp="1" noChangeAspect="1"/>
          </p:cNvPicPr>
          <p:nvPr>
            <p:ph type="pic" sz="quarter" idx="10"/>
          </p:nvPr>
        </p:nvPicPr>
        <p:blipFill>
          <a:blip r:embed="rId5">
            <a:extLst>
              <a:ext uri="{28A0092B-C50C-407E-A947-70E740481C1C}">
                <a14:useLocalDpi xmlns:a14="http://schemas.microsoft.com/office/drawing/2010/main" val="0"/>
              </a:ext>
            </a:extLst>
          </a:blip>
          <a:stretch>
            <a:fillRect/>
          </a:stretch>
        </p:blipFill>
        <p:spPr>
          <a:xfrm>
            <a:off x="566057" y="1230873"/>
            <a:ext cx="3666308" cy="4973532"/>
          </a:xfrm>
        </p:spPr>
      </p:pic>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8924"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8927"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8928"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8914"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8922"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678A2FFE-4641-459B-BCE2-8E433F2CE5F1}" type="slidenum">
                <a:rPr lang="id-ID" altLang="en-US" sz="1200" b="1">
                  <a:solidFill>
                    <a:schemeClr val="bg1"/>
                  </a:solidFill>
                  <a:latin typeface="Raleway" pitchFamily="6" charset="0"/>
                  <a:cs typeface="Calibri Light" pitchFamily="34" charset="0"/>
                </a:rPr>
                <a:pPr algn="ctr" eaLnBrk="1" hangingPunct="1"/>
                <a:t>28</a:t>
              </a:fld>
              <a:endParaRPr lang="id-ID" altLang="en-US" sz="1200">
                <a:solidFill>
                  <a:schemeClr val="bg1"/>
                </a:solidFill>
                <a:latin typeface="Raleway" pitchFamily="6" charset="0"/>
                <a:cs typeface="Calibri Light" pitchFamily="34" charset="0"/>
              </a:endParaRPr>
            </a:p>
          </p:txBody>
        </p:sp>
      </p:grpSp>
      <p:sp>
        <p:nvSpPr>
          <p:cNvPr id="38915" name="Rectangle 15"/>
          <p:cNvSpPr>
            <a:spLocks noChangeArrowheads="1"/>
          </p:cNvSpPr>
          <p:nvPr/>
        </p:nvSpPr>
        <p:spPr bwMode="auto">
          <a:xfrm>
            <a:off x="3373438" y="409575"/>
            <a:ext cx="6002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SEMI-FORMAL BUSINESS </a:t>
            </a:r>
            <a:r>
              <a:rPr lang="en-CA" altLang="en-US" sz="2800" b="1" dirty="0">
                <a:solidFill>
                  <a:srgbClr val="6B9EA5"/>
                </a:solidFill>
                <a:latin typeface="Arial" pitchFamily="34" charset="0"/>
                <a:cs typeface="Arial" pitchFamily="34" charset="0"/>
              </a:rPr>
              <a:t>ATTIRE</a:t>
            </a:r>
            <a:endParaRPr lang="en-CA" altLang="en-US" sz="2800" dirty="0">
              <a:solidFill>
                <a:srgbClr val="6B9EA5"/>
              </a:solidFill>
              <a:latin typeface="Arial" pitchFamily="34" charset="0"/>
              <a:cs typeface="Arial" pitchFamily="34" charset="0"/>
            </a:endParaRPr>
          </a:p>
        </p:txBody>
      </p:sp>
      <p:pic>
        <p:nvPicPr>
          <p:cNvPr id="8" name="Picture Placeholder 7" descr="A person wearing a suit and tie&#10;&#10;Description generated with very high confidence">
            <a:extLst>
              <a:ext uri="{FF2B5EF4-FFF2-40B4-BE49-F238E27FC236}">
                <a16:creationId xmlns:a16="http://schemas.microsoft.com/office/drawing/2014/main" id="{B9A54930-543C-4414-9BA3-0D0243526D1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11" name="Rectangle 10">
            <a:extLst>
              <a:ext uri="{FF2B5EF4-FFF2-40B4-BE49-F238E27FC236}">
                <a16:creationId xmlns:a16="http://schemas.microsoft.com/office/drawing/2014/main" id="{AA9E6A0E-1202-43D5-B6E6-C61630A7CA94}"/>
              </a:ext>
            </a:extLst>
          </p:cNvPr>
          <p:cNvSpPr/>
          <p:nvPr/>
        </p:nvSpPr>
        <p:spPr>
          <a:xfrm>
            <a:off x="8907236" y="1227138"/>
            <a:ext cx="2787493" cy="4979460"/>
          </a:xfrm>
          <a:prstGeom prst="rect">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M-Unmatched Suit 7.JPG"/>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pic>
        <p:nvPicPr>
          <p:cNvPr id="19" name="Picture Placeholder 18" descr="womens_velvet_blazer.jpg"/>
          <p:cNvPicPr>
            <a:picLocks noGrp="1" noChangeAspect="1"/>
          </p:cNvPicPr>
          <p:nvPr>
            <p:ph type="pic" sz="quarter" idx="11"/>
          </p:nvPr>
        </p:nvPicPr>
        <p:blipFill rotWithShape="1">
          <a:blip r:embed="rId5" cstate="print">
            <a:extLst>
              <a:ext uri="{28A0092B-C50C-407E-A947-70E740481C1C}">
                <a14:useLocalDpi xmlns:a14="http://schemas.microsoft.com/office/drawing/2010/main"/>
              </a:ext>
            </a:extLst>
          </a:blip>
          <a:srcRect b="1974"/>
          <a:stretch/>
        </p:blipFill>
        <p:spPr>
          <a:xfrm>
            <a:off x="3219450" y="1196789"/>
            <a:ext cx="2843893" cy="5009030"/>
          </a:xfrm>
          <a:effectLst/>
        </p:spPr>
      </p:pic>
      <p:pic>
        <p:nvPicPr>
          <p:cNvPr id="5" name="Picture Placeholder 4" descr="A person standing in front of a coat&#10;&#10;Description generated with very high confidence">
            <a:extLst>
              <a:ext uri="{FF2B5EF4-FFF2-40B4-BE49-F238E27FC236}">
                <a16:creationId xmlns:a16="http://schemas.microsoft.com/office/drawing/2014/main" id="{5444DAF9-0544-4CD2-8B98-7C1A8A562967}"/>
              </a:ext>
            </a:extLst>
          </p:cNvPr>
          <p:cNvPicPr>
            <a:picLocks noGrp="1" noChangeAspect="1"/>
          </p:cNvPicPr>
          <p:nvPr>
            <p:ph type="pic" sz="quarter" idx="10"/>
          </p:nvPr>
        </p:nvPicPr>
        <p:blipFill>
          <a:blip r:embed="rId6" cstate="print">
            <a:extLst>
              <a:ext uri="{28A0092B-C50C-407E-A947-70E740481C1C}">
                <a14:useLocalDpi xmlns:a14="http://schemas.microsoft.com/office/drawing/2010/main" val="0"/>
              </a:ext>
            </a:extLst>
          </a:blip>
          <a:srcRect l="11938" r="11938"/>
          <a:stretch>
            <a:fillRect/>
          </a:stretch>
        </p:blipFill>
        <p:spPr/>
      </p:pic>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E0A1A8-563E-4807-971B-27F99F3BE45A}"/>
              </a:ext>
            </a:extLst>
          </p:cNvPr>
          <p:cNvSpPr/>
          <p:nvPr/>
        </p:nvSpPr>
        <p:spPr>
          <a:xfrm>
            <a:off x="211133" y="1721325"/>
            <a:ext cx="2871167" cy="3684144"/>
          </a:xfrm>
          <a:prstGeom prst="rect">
            <a:avLst/>
          </a:prstGeom>
          <a:solidFill>
            <a:schemeClr val="bg1"/>
          </a:solidFill>
          <a:ln>
            <a:solidFill>
              <a:srgbClr val="6B9E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0E99048-50F3-46E5-AA85-412AAD9D62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423262" y="1721325"/>
            <a:ext cx="2446908" cy="3684144"/>
          </a:xfrm>
          <a:prstGeom prst="rect">
            <a:avLst/>
          </a:prstGeom>
          <a:ln>
            <a:solidFill>
              <a:srgbClr val="FFFFFF"/>
            </a:solidFill>
          </a:ln>
        </p:spPr>
      </p:pic>
      <p:grpSp>
        <p:nvGrpSpPr>
          <p:cNvPr id="6" name="Group 5">
            <a:extLst>
              <a:ext uri="{FF2B5EF4-FFF2-40B4-BE49-F238E27FC236}">
                <a16:creationId xmlns:a16="http://schemas.microsoft.com/office/drawing/2014/main" id="{9F862E68-07CD-46FD-BBC7-7A464854ABFC}"/>
              </a:ext>
            </a:extLst>
          </p:cNvPr>
          <p:cNvGrpSpPr>
            <a:grpSpLocks/>
          </p:cNvGrpSpPr>
          <p:nvPr/>
        </p:nvGrpSpPr>
        <p:grpSpPr bwMode="auto">
          <a:xfrm>
            <a:off x="68263" y="6557969"/>
            <a:ext cx="12018962" cy="264656"/>
            <a:chOff x="67859" y="6557854"/>
            <a:chExt cx="12018579" cy="265174"/>
          </a:xfrm>
        </p:grpSpPr>
        <p:sp>
          <p:nvSpPr>
            <p:cNvPr id="7" name="Rectangle 6">
              <a:extLst>
                <a:ext uri="{FF2B5EF4-FFF2-40B4-BE49-F238E27FC236}">
                  <a16:creationId xmlns:a16="http://schemas.microsoft.com/office/drawing/2014/main" id="{BFF14A63-F9F5-419A-997D-E98B51C7ECE3}"/>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id="{A428518D-5556-4CE7-BBAF-09E269D6AE90}"/>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id="{FC325005-6FA7-4C3C-A8C7-28FB71B35161}"/>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id="{CCBB5C63-78A7-4C17-8E2E-8C1BC1B0845B}"/>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id="{5F87BD47-9FE9-4D1C-AF9E-ABC18E1E8277}"/>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id="{FCEFA688-8D69-42EE-926E-84706AA7C409}"/>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3" name="Group 12">
            <a:extLst>
              <a:ext uri="{FF2B5EF4-FFF2-40B4-BE49-F238E27FC236}">
                <a16:creationId xmlns:a16="http://schemas.microsoft.com/office/drawing/2014/main" id="{AC6757C5-5988-41FE-A75C-5A7868B6E3BC}"/>
              </a:ext>
            </a:extLst>
          </p:cNvPr>
          <p:cNvGrpSpPr>
            <a:grpSpLocks/>
          </p:cNvGrpSpPr>
          <p:nvPr/>
        </p:nvGrpSpPr>
        <p:grpSpPr bwMode="auto">
          <a:xfrm>
            <a:off x="11736388" y="9525"/>
            <a:ext cx="455612" cy="368300"/>
            <a:chOff x="11736780" y="8736"/>
            <a:chExt cx="455819" cy="369296"/>
          </a:xfrm>
        </p:grpSpPr>
        <p:sp>
          <p:nvSpPr>
            <p:cNvPr id="14" name="Teardrop 13">
              <a:extLst>
                <a:ext uri="{FF2B5EF4-FFF2-40B4-BE49-F238E27FC236}">
                  <a16:creationId xmlns:a16="http://schemas.microsoft.com/office/drawing/2014/main" id="{7E6A82A6-F48E-4D51-97F2-67E6014BE9F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5" name="TextBox 14">
              <a:extLst>
                <a:ext uri="{FF2B5EF4-FFF2-40B4-BE49-F238E27FC236}">
                  <a16:creationId xmlns:a16="http://schemas.microsoft.com/office/drawing/2014/main" id="{507A842C-7F69-4550-ADFD-C365AD643AB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2FAB0DE-18EA-4AE0-8ED1-C562C9F750E2}" type="slidenum">
                <a:rPr lang="id-ID" altLang="en-US" sz="1200" b="1">
                  <a:solidFill>
                    <a:schemeClr val="bg1"/>
                  </a:solidFill>
                  <a:latin typeface="Raleway" pitchFamily="6" charset="0"/>
                  <a:cs typeface="Calibri Light" pitchFamily="34" charset="0"/>
                </a:rPr>
                <a:pPr algn="ctr" eaLnBrk="1" hangingPunct="1"/>
                <a:t>29</a:t>
              </a:fld>
              <a:endParaRPr lang="id-ID" altLang="en-US" sz="1200">
                <a:solidFill>
                  <a:schemeClr val="bg1"/>
                </a:solidFill>
                <a:latin typeface="Raleway" pitchFamily="6" charset="0"/>
                <a:cs typeface="Calibri Light" pitchFamily="34" charset="0"/>
              </a:endParaRPr>
            </a:p>
          </p:txBody>
        </p:sp>
      </p:grpSp>
      <p:sp>
        <p:nvSpPr>
          <p:cNvPr id="16" name="Rectangle 15">
            <a:extLst>
              <a:ext uri="{FF2B5EF4-FFF2-40B4-BE49-F238E27FC236}">
                <a16:creationId xmlns:a16="http://schemas.microsoft.com/office/drawing/2014/main" id="{0ADE2A4B-166F-435F-B685-3952B2E7A517}"/>
              </a:ext>
            </a:extLst>
          </p:cNvPr>
          <p:cNvSpPr>
            <a:spLocks noChangeArrowheads="1"/>
          </p:cNvSpPr>
          <p:nvPr/>
        </p:nvSpPr>
        <p:spPr bwMode="auto">
          <a:xfrm>
            <a:off x="3373438" y="409575"/>
            <a:ext cx="6002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SEMI-FORMAL BUSINESS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sp>
        <p:nvSpPr>
          <p:cNvPr id="31" name="Rectangle 30">
            <a:extLst>
              <a:ext uri="{FF2B5EF4-FFF2-40B4-BE49-F238E27FC236}">
                <a16:creationId xmlns:a16="http://schemas.microsoft.com/office/drawing/2014/main" id="{7DD5D1C9-F457-426F-A8C0-E80CAD7A55FA}"/>
              </a:ext>
            </a:extLst>
          </p:cNvPr>
          <p:cNvSpPr/>
          <p:nvPr/>
        </p:nvSpPr>
        <p:spPr>
          <a:xfrm>
            <a:off x="3209843" y="1721325"/>
            <a:ext cx="2871167" cy="3684144"/>
          </a:xfrm>
          <a:prstGeom prst="rect">
            <a:avLst/>
          </a:prstGeom>
          <a:solidFill>
            <a:schemeClr val="bg1"/>
          </a:solidFill>
          <a:ln>
            <a:solidFill>
              <a:srgbClr val="6B9E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FBE98CB-A6FB-49D4-B345-B4D8B0E6F4C3}"/>
              </a:ext>
            </a:extLst>
          </p:cNvPr>
          <p:cNvSpPr/>
          <p:nvPr/>
        </p:nvSpPr>
        <p:spPr>
          <a:xfrm>
            <a:off x="6208553" y="1721325"/>
            <a:ext cx="2871167" cy="3684144"/>
          </a:xfrm>
          <a:prstGeom prst="rect">
            <a:avLst/>
          </a:prstGeom>
          <a:solidFill>
            <a:schemeClr val="bg1"/>
          </a:solidFill>
          <a:ln>
            <a:solidFill>
              <a:srgbClr val="6B9E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663117A-9CEF-4C12-82E9-FAA0342DC1A4}"/>
              </a:ext>
            </a:extLst>
          </p:cNvPr>
          <p:cNvSpPr/>
          <p:nvPr/>
        </p:nvSpPr>
        <p:spPr>
          <a:xfrm>
            <a:off x="9207263" y="1721325"/>
            <a:ext cx="2871167" cy="3684144"/>
          </a:xfrm>
          <a:prstGeom prst="rect">
            <a:avLst/>
          </a:prstGeom>
          <a:solidFill>
            <a:schemeClr val="bg1"/>
          </a:solidFill>
          <a:ln>
            <a:solidFill>
              <a:srgbClr val="6B9EA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11940_000_main.jpg">
            <a:extLst>
              <a:ext uri="{FF2B5EF4-FFF2-40B4-BE49-F238E27FC236}">
                <a16:creationId xmlns:a16="http://schemas.microsoft.com/office/drawing/2014/main" id="{F46E18AF-DB41-4362-AE11-EA8BEC7E702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93544" y="1703864"/>
            <a:ext cx="2547631" cy="3719067"/>
          </a:xfrm>
          <a:prstGeom prst="rect">
            <a:avLst/>
          </a:prstGeom>
          <a:ln>
            <a:solidFill>
              <a:srgbClr val="FFFFFF"/>
            </a:solidFill>
          </a:ln>
        </p:spPr>
      </p:pic>
      <p:pic>
        <p:nvPicPr>
          <p:cNvPr id="3" name="Picture 2" descr="http://www.megasuits.com/products/Prive/320/1.jpg">
            <a:extLst>
              <a:ext uri="{FF2B5EF4-FFF2-40B4-BE49-F238E27FC236}">
                <a16:creationId xmlns:a16="http://schemas.microsoft.com/office/drawing/2014/main" id="{9956FAC0-8061-4D14-84C1-04AF0D76A89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1"/>
          <a:stretch/>
        </p:blipFill>
        <p:spPr bwMode="auto">
          <a:xfrm>
            <a:off x="3373438" y="1703864"/>
            <a:ext cx="2355756" cy="3701606"/>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pic>
      <p:pic>
        <p:nvPicPr>
          <p:cNvPr id="4" name="Picture 3" descr="2f2255d0d65bef9b488e84ddde2c2b8a copy.jpg">
            <a:extLst>
              <a:ext uri="{FF2B5EF4-FFF2-40B4-BE49-F238E27FC236}">
                <a16:creationId xmlns:a16="http://schemas.microsoft.com/office/drawing/2014/main" id="{E092A3B1-CC51-4F7D-8145-07AE6E458BE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671039" y="1721325"/>
            <a:ext cx="1946194" cy="3701606"/>
          </a:xfrm>
          <a:prstGeom prst="rect">
            <a:avLst/>
          </a:prstGeom>
        </p:spPr>
      </p:pic>
    </p:spTree>
    <p:extLst>
      <p:ext uri="{BB962C8B-B14F-4D97-AF65-F5344CB8AC3E}">
        <p14:creationId xmlns:p14="http://schemas.microsoft.com/office/powerpoint/2010/main" val="388442517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7DF95A-2ED7-44B6-B854-92784C8A8F52}"/>
              </a:ext>
            </a:extLst>
          </p:cNvPr>
          <p:cNvSpPr/>
          <p:nvPr/>
        </p:nvSpPr>
        <p:spPr>
          <a:xfrm>
            <a:off x="841451" y="2938568"/>
            <a:ext cx="4427559" cy="584775"/>
          </a:xfrm>
          <a:prstGeom prst="rect">
            <a:avLst/>
          </a:prstGeom>
        </p:spPr>
        <p:txBody>
          <a:bodyPr wrap="none" anchor="ctr">
            <a:spAutoFit/>
          </a:bodyPr>
          <a:lstStyle/>
          <a:p>
            <a:pPr algn="ctr"/>
            <a:r>
              <a:rPr lang="en-US" sz="3200" b="1" dirty="0">
                <a:latin typeface="Arial" panose="020B0604020202020204" pitchFamily="34" charset="0"/>
                <a:cs typeface="Arial" panose="020B0604020202020204" pitchFamily="34" charset="0"/>
              </a:rPr>
              <a:t>TODAYS </a:t>
            </a:r>
            <a:r>
              <a:rPr lang="en-US" sz="3200" b="1" dirty="0">
                <a:solidFill>
                  <a:srgbClr val="6B9EA5"/>
                </a:solidFill>
                <a:latin typeface="Arial" panose="020B0604020202020204" pitchFamily="34" charset="0"/>
                <a:cs typeface="Arial" panose="020B0604020202020204" pitchFamily="34" charset="0"/>
              </a:rPr>
              <a:t>WORKSHOP</a:t>
            </a:r>
            <a:endParaRPr lang="en-US" sz="3200" dirty="0">
              <a:solidFill>
                <a:srgbClr val="6B9EA5"/>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E4A944CA-CF02-4D6D-8DED-B50D37F4ED92}"/>
              </a:ext>
            </a:extLst>
          </p:cNvPr>
          <p:cNvGrpSpPr/>
          <p:nvPr/>
        </p:nvGrpSpPr>
        <p:grpSpPr>
          <a:xfrm>
            <a:off x="67859" y="6557854"/>
            <a:ext cx="12018579" cy="264041"/>
            <a:chOff x="67859" y="6557854"/>
            <a:chExt cx="12018579" cy="264041"/>
          </a:xfrm>
        </p:grpSpPr>
        <p:sp>
          <p:nvSpPr>
            <p:cNvPr id="25" name="Rectangle 24">
              <a:extLst>
                <a:ext uri="{FF2B5EF4-FFF2-40B4-BE49-F238E27FC236}">
                  <a16:creationId xmlns:a16="http://schemas.microsoft.com/office/drawing/2014/main" id="{0D4EF7E9-9A84-4222-A254-472F6DB85D42}"/>
                </a:ext>
              </a:extLst>
            </p:cNvPr>
            <p:cNvSpPr/>
            <p:nvPr/>
          </p:nvSpPr>
          <p:spPr>
            <a:xfrm>
              <a:off x="67859" y="6606451"/>
              <a:ext cx="2286203" cy="215444"/>
            </a:xfrm>
            <a:prstGeom prst="rect">
              <a:avLst/>
            </a:prstGeom>
          </p:spPr>
          <p:txBody>
            <a:bodyPr wrap="none">
              <a:spAutoFit/>
            </a:bodyPr>
            <a:lstStyle/>
            <a:p>
              <a:r>
                <a:rPr lang="en-US" sz="800" dirty="0">
                  <a:solidFill>
                    <a:schemeClr val="tx1">
                      <a:lumMod val="65000"/>
                      <a:lumOff val="35000"/>
                    </a:schemeClr>
                  </a:solidFill>
                  <a:effectLst/>
                  <a:latin typeface="Arial" panose="020B0604020202020204" pitchFamily="34" charset="0"/>
                  <a:ea typeface="Open Sans" panose="020B0606030504020204" pitchFamily="34" charset="0"/>
                  <a:cs typeface="Arial" panose="020B0604020202020204" pitchFamily="34" charset="0"/>
                </a:rPr>
                <a:t>DRESSING TO WIN IN THE 21ST CENTURY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45">
              <a:extLst>
                <a:ext uri="{FF2B5EF4-FFF2-40B4-BE49-F238E27FC236}">
                  <a16:creationId xmlns:a16="http://schemas.microsoft.com/office/drawing/2014/main" id="{03B9112A-7D03-46DF-B2A6-545F2133F207}"/>
                </a:ext>
              </a:extLst>
            </p:cNvPr>
            <p:cNvGrpSpPr/>
            <p:nvPr/>
          </p:nvGrpSpPr>
          <p:grpSpPr>
            <a:xfrm>
              <a:off x="11548792" y="6557854"/>
              <a:ext cx="537646" cy="244340"/>
              <a:chOff x="0" y="0"/>
              <a:chExt cx="1044665" cy="474758"/>
            </a:xfrm>
          </p:grpSpPr>
          <p:sp>
            <p:nvSpPr>
              <p:cNvPr id="27" name="Shape 41">
                <a:extLst>
                  <a:ext uri="{FF2B5EF4-FFF2-40B4-BE49-F238E27FC236}">
                    <a16:creationId xmlns:a16="http://schemas.microsoft.com/office/drawing/2014/main" id="{3B89C085-6B7C-41BC-A739-5ABF123207D4}"/>
                  </a:ext>
                </a:extLst>
              </p:cNvPr>
              <p:cNvSpPr/>
              <p:nvPr/>
            </p:nvSpPr>
            <p:spPr>
              <a:xfrm>
                <a:off x="571544" y="2270"/>
                <a:ext cx="473122" cy="472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29" name="Shape 42">
                <a:hlinkClick r:id="" action="ppaction://hlinkshowjump?jump=nextslide"/>
                <a:extLst>
                  <a:ext uri="{FF2B5EF4-FFF2-40B4-BE49-F238E27FC236}">
                    <a16:creationId xmlns:a16="http://schemas.microsoft.com/office/drawing/2014/main" id="{B87CCC61-FC75-49D8-8EA2-1CFEA6D3447A}"/>
                  </a:ext>
                </a:extLst>
              </p:cNvPr>
              <p:cNvSpPr/>
              <p:nvPr/>
            </p:nvSpPr>
            <p:spPr>
              <a:xfrm rot="5400000">
                <a:off x="719555" y="156632"/>
                <a:ext cx="240786" cy="154674"/>
              </a:xfrm>
              <a:prstGeom prst="triangle">
                <a:avLst/>
              </a:prstGeom>
              <a:solidFill>
                <a:schemeClr val="accent6">
                  <a:lumMod val="50000"/>
                </a:schemeClr>
              </a:solidFill>
              <a:ln w="12700" cap="flat">
                <a:noFill/>
                <a:miter lim="4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31" name="Shape 43">
                <a:extLst>
                  <a:ext uri="{FF2B5EF4-FFF2-40B4-BE49-F238E27FC236}">
                    <a16:creationId xmlns:a16="http://schemas.microsoft.com/office/drawing/2014/main" id="{04123442-54F4-43D4-B101-E382AF97555E}"/>
                  </a:ext>
                </a:extLst>
              </p:cNvPr>
              <p:cNvSpPr/>
              <p:nvPr/>
            </p:nvSpPr>
            <p:spPr>
              <a:xfrm rot="10800000">
                <a:off x="-1" y="0"/>
                <a:ext cx="473123" cy="4747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32" name="Shape 44">
                <a:hlinkClick r:id="" action="ppaction://hlinkshowjump?jump=previousslide"/>
                <a:extLst>
                  <a:ext uri="{FF2B5EF4-FFF2-40B4-BE49-F238E27FC236}">
                    <a16:creationId xmlns:a16="http://schemas.microsoft.com/office/drawing/2014/main" id="{D81D60D4-DC40-431E-BA84-A246132F3F18}"/>
                  </a:ext>
                </a:extLst>
              </p:cNvPr>
              <p:cNvSpPr/>
              <p:nvPr/>
            </p:nvSpPr>
            <p:spPr>
              <a:xfrm rot="16200000">
                <a:off x="83746" y="164604"/>
                <a:ext cx="241943" cy="154675"/>
              </a:xfrm>
              <a:prstGeom prst="triangle">
                <a:avLst/>
              </a:prstGeom>
              <a:solidFill>
                <a:srgbClr val="CDCDCD"/>
              </a:solidFill>
              <a:ln w="12700" cap="flat">
                <a:noFill/>
                <a:miter lim="4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grpSp>
      </p:grpSp>
      <p:grpSp>
        <p:nvGrpSpPr>
          <p:cNvPr id="34" name="Group 33">
            <a:extLst>
              <a:ext uri="{FF2B5EF4-FFF2-40B4-BE49-F238E27FC236}">
                <a16:creationId xmlns:a16="http://schemas.microsoft.com/office/drawing/2014/main" id="{96072D49-7DC3-46DB-A225-510726D3BB56}"/>
              </a:ext>
            </a:extLst>
          </p:cNvPr>
          <p:cNvGrpSpPr/>
          <p:nvPr/>
        </p:nvGrpSpPr>
        <p:grpSpPr>
          <a:xfrm>
            <a:off x="11736780" y="8736"/>
            <a:ext cx="455819" cy="369296"/>
            <a:chOff x="11736780" y="8736"/>
            <a:chExt cx="455819" cy="369296"/>
          </a:xfrm>
        </p:grpSpPr>
        <p:sp>
          <p:nvSpPr>
            <p:cNvPr id="35" name="Teardrop 34">
              <a:extLst>
                <a:ext uri="{FF2B5EF4-FFF2-40B4-BE49-F238E27FC236}">
                  <a16:creationId xmlns:a16="http://schemas.microsoft.com/office/drawing/2014/main" id="{C4448FFF-D30E-4A3E-89E4-B9CFBD1AC991}"/>
                </a:ext>
              </a:extLst>
            </p:cNvPr>
            <p:cNvSpPr/>
            <p:nvPr/>
          </p:nvSpPr>
          <p:spPr>
            <a:xfrm>
              <a:off x="11842942" y="83515"/>
              <a:ext cx="262790" cy="262782"/>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Calibri Light"/>
              </a:endParaRPr>
            </a:p>
          </p:txBody>
        </p:sp>
        <p:sp>
          <p:nvSpPr>
            <p:cNvPr id="36" name="TextBox 35">
              <a:extLst>
                <a:ext uri="{FF2B5EF4-FFF2-40B4-BE49-F238E27FC236}">
                  <a16:creationId xmlns:a16="http://schemas.microsoft.com/office/drawing/2014/main" id="{8EC904BC-D077-4084-8991-43A31C025A33}"/>
                </a:ext>
              </a:extLst>
            </p:cNvPr>
            <p:cNvSpPr txBox="1"/>
            <p:nvPr/>
          </p:nvSpPr>
          <p:spPr>
            <a:xfrm>
              <a:off x="11736780" y="8736"/>
              <a:ext cx="455819" cy="369296"/>
            </a:xfrm>
            <a:prstGeom prst="rect">
              <a:avLst/>
            </a:prstGeom>
            <a:noFill/>
          </p:spPr>
          <p:txBody>
            <a:bodyPr wrap="none" lIns="182843" tIns="91422" rIns="182843" bIns="91422" rtlCol="0">
              <a:spAutoFit/>
            </a:bodyPr>
            <a:lstStyle/>
            <a:p>
              <a:pPr algn="ctr"/>
              <a:fld id="{260E2A6B-A809-4840-BF14-8648BC0BDF87}" type="slidenum">
                <a:rPr lang="id-ID" sz="1200" b="1" smtClean="0">
                  <a:solidFill>
                    <a:schemeClr val="bg1"/>
                  </a:solidFill>
                  <a:latin typeface="Raleway" panose="020B0503030101060003" pitchFamily="34" charset="0"/>
                  <a:cs typeface="Calibri Light"/>
                </a:rPr>
                <a:pPr algn="ctr"/>
                <a:t>3</a:t>
              </a:fld>
              <a:endParaRPr lang="id-ID" sz="1200" dirty="0">
                <a:solidFill>
                  <a:schemeClr val="bg1"/>
                </a:solidFill>
                <a:latin typeface="Raleway" panose="020B0503030101060003" pitchFamily="34" charset="0"/>
                <a:cs typeface="Calibri Light"/>
              </a:endParaRPr>
            </a:p>
          </p:txBody>
        </p:sp>
      </p:grpSp>
      <p:sp>
        <p:nvSpPr>
          <p:cNvPr id="39" name="Rectangle 38">
            <a:extLst>
              <a:ext uri="{FF2B5EF4-FFF2-40B4-BE49-F238E27FC236}">
                <a16:creationId xmlns:a16="http://schemas.microsoft.com/office/drawing/2014/main" id="{D4491583-5448-4041-9D1D-65FB599EF98B}"/>
              </a:ext>
            </a:extLst>
          </p:cNvPr>
          <p:cNvSpPr/>
          <p:nvPr/>
        </p:nvSpPr>
        <p:spPr>
          <a:xfrm>
            <a:off x="1150407" y="3407266"/>
            <a:ext cx="3809657" cy="1077218"/>
          </a:xfrm>
          <a:prstGeom prst="rect">
            <a:avLst/>
          </a:prstGeom>
        </p:spPr>
        <p:txBody>
          <a:bodyPr wrap="none" anchor="ctr">
            <a:spAutoFit/>
          </a:bodyPr>
          <a:lstStyle/>
          <a:p>
            <a:pPr algn="ctr"/>
            <a:r>
              <a:rPr lang="en-US" sz="3200" dirty="0">
                <a:latin typeface="Arial" panose="020B0604020202020204" pitchFamily="34" charset="0"/>
                <a:cs typeface="Arial" panose="020B0604020202020204" pitchFamily="34" charset="0"/>
              </a:rPr>
              <a:t>COMPONENTS OF </a:t>
            </a:r>
          </a:p>
          <a:p>
            <a:pPr algn="ctr"/>
            <a:r>
              <a:rPr lang="en-US" sz="3200" dirty="0">
                <a:latin typeface="Arial" panose="020B0604020202020204" pitchFamily="34" charset="0"/>
                <a:cs typeface="Arial" panose="020B0604020202020204" pitchFamily="34" charset="0"/>
              </a:rPr>
              <a:t>BUSINESS ATTIRE</a:t>
            </a:r>
            <a:endParaRPr lang="en-US" sz="3200" dirty="0">
              <a:solidFill>
                <a:srgbClr val="6B9EA5"/>
              </a:solidFill>
              <a:latin typeface="Arial" panose="020B0604020202020204" pitchFamily="34" charset="0"/>
              <a:cs typeface="Arial" panose="020B0604020202020204" pitchFamily="34" charset="0"/>
            </a:endParaRPr>
          </a:p>
        </p:txBody>
      </p:sp>
      <p:pic>
        <p:nvPicPr>
          <p:cNvPr id="4" name="Picture Placeholder 3" descr="A person wearing a suit and tie&#10;&#10;Description generated with very high confidence">
            <a:extLst>
              <a:ext uri="{FF2B5EF4-FFF2-40B4-BE49-F238E27FC236}">
                <a16:creationId xmlns:a16="http://schemas.microsoft.com/office/drawing/2014/main" id="{F0C9DB05-FF4A-4189-8F19-08E78225551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2688" r="11070"/>
          <a:stretch/>
        </p:blipFill>
        <p:spPr>
          <a:xfrm>
            <a:off x="6877042" y="1290017"/>
            <a:ext cx="3719998" cy="3719998"/>
          </a:xfrm>
        </p:spPr>
      </p:pic>
    </p:spTree>
    <p:extLst>
      <p:ext uri="{BB962C8B-B14F-4D97-AF65-F5344CB8AC3E}">
        <p14:creationId xmlns:p14="http://schemas.microsoft.com/office/powerpoint/2010/main" val="381846572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994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995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995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993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994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2FAB0DE-18EA-4AE0-8ED1-C562C9F750E2}" type="slidenum">
                <a:rPr lang="id-ID" altLang="en-US" sz="1200" b="1">
                  <a:solidFill>
                    <a:schemeClr val="bg1"/>
                  </a:solidFill>
                  <a:latin typeface="Raleway" pitchFamily="6" charset="0"/>
                  <a:cs typeface="Calibri Light" pitchFamily="34" charset="0"/>
                </a:rPr>
                <a:pPr algn="ctr" eaLnBrk="1" hangingPunct="1"/>
                <a:t>30</a:t>
              </a:fld>
              <a:endParaRPr lang="id-ID" altLang="en-US" sz="1200">
                <a:solidFill>
                  <a:schemeClr val="bg1"/>
                </a:solidFill>
                <a:latin typeface="Raleway" pitchFamily="6" charset="0"/>
                <a:cs typeface="Calibri Light" pitchFamily="34" charset="0"/>
              </a:endParaRPr>
            </a:p>
          </p:txBody>
        </p:sp>
      </p:grpSp>
      <p:sp>
        <p:nvSpPr>
          <p:cNvPr id="39939" name="Rectangle 15"/>
          <p:cNvSpPr>
            <a:spLocks noChangeArrowheads="1"/>
          </p:cNvSpPr>
          <p:nvPr/>
        </p:nvSpPr>
        <p:spPr bwMode="auto">
          <a:xfrm>
            <a:off x="3373438" y="409575"/>
            <a:ext cx="6002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SEMI-FORMAL BUSINESS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8" name="Picture Placeholder 7" descr="A person wearing a suit and tie&#10;&#10;Description generated with very high confidence">
            <a:extLst>
              <a:ext uri="{FF2B5EF4-FFF2-40B4-BE49-F238E27FC236}">
                <a16:creationId xmlns:a16="http://schemas.microsoft.com/office/drawing/2014/main" id="{D337A786-8F7F-46FE-8140-07334169310B}"/>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bwMode="auto">
          <a:xfrm>
            <a:off x="6062663" y="1227138"/>
            <a:ext cx="2844800"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Placeholder 11" descr="A person posing for a picture&#10;&#10;Description generated with very high confidence">
            <a:extLst>
              <a:ext uri="{FF2B5EF4-FFF2-40B4-BE49-F238E27FC236}">
                <a16:creationId xmlns:a16="http://schemas.microsoft.com/office/drawing/2014/main" id="{9E8E0AAF-2D1F-480C-A30A-596128CF988C}"/>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bwMode="auto">
          <a:xfrm>
            <a:off x="8907463"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10" descr="team building.JPG"/>
          <p:cNvPicPr>
            <a:picLocks noGrp="1" noChangeAspect="1"/>
          </p:cNvPicPr>
          <p:nvPr>
            <p:ph type="pic" sz="quarter" idx="10"/>
          </p:nvPr>
        </p:nvPicPr>
        <p:blipFill>
          <a:blip r:embed="rId5" cstate="print">
            <a:extLst>
              <a:ext uri="{28A0092B-C50C-407E-A947-70E740481C1C}">
                <a14:useLocalDpi xmlns:a14="http://schemas.microsoft.com/office/drawing/2010/main"/>
              </a:ext>
            </a:extLst>
          </a:blip>
          <a:srcRect/>
          <a:stretch>
            <a:fillRect/>
          </a:stretch>
        </p:blipFill>
        <p:spPr/>
      </p:pic>
      <p:pic>
        <p:nvPicPr>
          <p:cNvPr id="6" name="Picture Placeholder 5"/>
          <p:cNvPicPr>
            <a:picLocks noGrp="1" noChangeAspect="1"/>
          </p:cNvPicPr>
          <p:nvPr>
            <p:ph type="pic" sz="quarter" idx="11"/>
          </p:nvPr>
        </p:nvPicPr>
        <p:blipFill>
          <a:blip r:embed="rId6">
            <a:extLst>
              <a:ext uri="{28A0092B-C50C-407E-A947-70E740481C1C}">
                <a14:useLocalDpi xmlns:a14="http://schemas.microsoft.com/office/drawing/2010/main" val="0"/>
              </a:ext>
            </a:extLst>
          </a:blip>
          <a:stretch>
            <a:fillRect/>
          </a:stretch>
        </p:blipFill>
        <p:spPr>
          <a:xfrm>
            <a:off x="3219998" y="1227909"/>
            <a:ext cx="2842796" cy="4979460"/>
          </a:xfrm>
        </p:spPr>
      </p:pic>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5"/>
          <p:cNvGrpSpPr>
            <a:grpSpLocks/>
          </p:cNvGrpSpPr>
          <p:nvPr/>
        </p:nvGrpSpPr>
        <p:grpSpPr bwMode="auto">
          <a:xfrm>
            <a:off x="68263" y="6557969"/>
            <a:ext cx="12018962" cy="264652"/>
            <a:chOff x="67859" y="6557854"/>
            <a:chExt cx="12018579" cy="265170"/>
          </a:xfrm>
        </p:grpSpPr>
        <p:sp>
          <p:nvSpPr>
            <p:cNvPr id="7" name="Rectangle 6">
              <a:extLst/>
            </p:cNvPr>
            <p:cNvSpPr/>
            <p:nvPr/>
          </p:nvSpPr>
          <p:spPr>
            <a:xfrm>
              <a:off x="67859" y="6607158"/>
              <a:ext cx="2285927" cy="215866"/>
            </a:xfrm>
            <a:prstGeom prst="rect">
              <a:avLst/>
            </a:prstGeom>
          </p:spPr>
          <p:txBody>
            <a:bodyPr wrap="squar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3994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995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3995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3993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3994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2FAB0DE-18EA-4AE0-8ED1-C562C9F750E2}" type="slidenum">
                <a:rPr lang="id-ID" altLang="en-US" sz="1200" b="1">
                  <a:solidFill>
                    <a:schemeClr val="bg1"/>
                  </a:solidFill>
                  <a:latin typeface="Raleway" pitchFamily="6" charset="0"/>
                  <a:cs typeface="Calibri Light" pitchFamily="34" charset="0"/>
                </a:rPr>
                <a:pPr algn="ctr" eaLnBrk="1" hangingPunct="1"/>
                <a:t>31</a:t>
              </a:fld>
              <a:endParaRPr lang="id-ID" altLang="en-US" sz="1200">
                <a:solidFill>
                  <a:schemeClr val="bg1"/>
                </a:solidFill>
                <a:latin typeface="Raleway" pitchFamily="6" charset="0"/>
                <a:cs typeface="Calibri Light" pitchFamily="34" charset="0"/>
              </a:endParaRPr>
            </a:p>
          </p:txBody>
        </p:sp>
      </p:grpSp>
      <p:sp>
        <p:nvSpPr>
          <p:cNvPr id="39939" name="Rectangle 15"/>
          <p:cNvSpPr>
            <a:spLocks noChangeArrowheads="1"/>
          </p:cNvSpPr>
          <p:nvPr/>
        </p:nvSpPr>
        <p:spPr bwMode="auto">
          <a:xfrm>
            <a:off x="3373438" y="409575"/>
            <a:ext cx="6002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SEMI-FORMAL BUSINESS </a:t>
            </a:r>
            <a:r>
              <a:rPr lang="en-CA" altLang="en-US" sz="2800" b="1">
                <a:solidFill>
                  <a:srgbClr val="6B9EA5"/>
                </a:solidFill>
                <a:latin typeface="Arial" pitchFamily="34" charset="0"/>
                <a:cs typeface="Arial" pitchFamily="34" charset="0"/>
              </a:rPr>
              <a:t>ATTIRE</a:t>
            </a:r>
            <a:endParaRPr lang="en-CA" altLang="en-US" sz="2800">
              <a:solidFill>
                <a:srgbClr val="6B9EA5"/>
              </a:solidFill>
              <a:latin typeface="Arial" pitchFamily="34" charset="0"/>
              <a:cs typeface="Arial" pitchFamily="34" charset="0"/>
            </a:endParaRPr>
          </a:p>
        </p:txBody>
      </p:sp>
      <p:pic>
        <p:nvPicPr>
          <p:cNvPr id="25" name="Picture Placeholder 24" descr="A person wearing a suit and tie&#10;&#10;Description generated with very high confidence">
            <a:extLst>
              <a:ext uri="{FF2B5EF4-FFF2-40B4-BE49-F238E27FC236}">
                <a16:creationId xmlns:a16="http://schemas.microsoft.com/office/drawing/2014/main" id="{3EE7A636-62A0-4244-B40D-C89CE6DF2657}"/>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pic>
        <p:nvPicPr>
          <p:cNvPr id="27" name="Picture Placeholder 26" descr="A person wearing a suit and tie&#10;&#10;Description generated with very high confidence">
            <a:extLst>
              <a:ext uri="{FF2B5EF4-FFF2-40B4-BE49-F238E27FC236}">
                <a16:creationId xmlns:a16="http://schemas.microsoft.com/office/drawing/2014/main" id="{B99DCBBD-4846-426E-9B34-1F77718E71E6}"/>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p:pic>
      <p:sp>
        <p:nvSpPr>
          <p:cNvPr id="36" name="Rectangle 35">
            <a:extLst>
              <a:ext uri="{FF2B5EF4-FFF2-40B4-BE49-F238E27FC236}">
                <a16:creationId xmlns:a16="http://schemas.microsoft.com/office/drawing/2014/main" id="{70AED038-659B-4484-A085-901D5E43E085}"/>
              </a:ext>
            </a:extLst>
          </p:cNvPr>
          <p:cNvSpPr/>
          <p:nvPr/>
        </p:nvSpPr>
        <p:spPr>
          <a:xfrm>
            <a:off x="8907237" y="1227909"/>
            <a:ext cx="2843892" cy="4979460"/>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A person posing for a picture&#10;&#10;Description generated with very high confidence">
            <a:extLst>
              <a:ext uri="{FF2B5EF4-FFF2-40B4-BE49-F238E27FC236}">
                <a16:creationId xmlns:a16="http://schemas.microsoft.com/office/drawing/2014/main" id="{2CAEE614-7E6C-4444-AE16-C503354CFD21}"/>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16183" r="45737"/>
          <a:stretch/>
        </p:blipFill>
        <p:spPr>
          <a:xfrm>
            <a:off x="375557" y="1227909"/>
            <a:ext cx="2843893" cy="4979460"/>
          </a:xfrm>
        </p:spPr>
      </p:pic>
      <p:pic>
        <p:nvPicPr>
          <p:cNvPr id="15" name="Picture Placeholder 14">
            <a:extLst>
              <a:ext uri="{FF2B5EF4-FFF2-40B4-BE49-F238E27FC236}">
                <a16:creationId xmlns:a16="http://schemas.microsoft.com/office/drawing/2014/main" id="{4341CC3E-DBCD-4621-AF93-D72F9CC5F067}"/>
              </a:ext>
            </a:extLst>
          </p:cNvPr>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8552" t="-4" r="7581" b="-4"/>
          <a:stretch/>
        </p:blipFill>
        <p:spPr>
          <a:xfrm>
            <a:off x="3237089" y="1220307"/>
            <a:ext cx="2798870" cy="5004000"/>
          </a:xfrm>
          <a:solidFill>
            <a:schemeClr val="accent5"/>
          </a:solidFill>
        </p:spPr>
      </p:pic>
    </p:spTree>
    <p:extLst>
      <p:ext uri="{BB962C8B-B14F-4D97-AF65-F5344CB8AC3E}">
        <p14:creationId xmlns:p14="http://schemas.microsoft.com/office/powerpoint/2010/main" val="279663480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wearing a suit and tie&#10;&#10;Description generated with very high confidence">
            <a:extLst>
              <a:ext uri="{FF2B5EF4-FFF2-40B4-BE49-F238E27FC236}">
                <a16:creationId xmlns:a16="http://schemas.microsoft.com/office/drawing/2014/main" id="{A3D849A0-7780-474C-847F-1FBCFBF7D45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359" r="10359"/>
          <a:stretch>
            <a:fillRect/>
          </a:stretch>
        </p:blipFill>
        <p:spPr/>
      </p:pic>
      <p:grpSp>
        <p:nvGrpSpPr>
          <p:cNvPr id="5" name="Group 5">
            <a:extLst>
              <a:ext uri="{FF2B5EF4-FFF2-40B4-BE49-F238E27FC236}">
                <a16:creationId xmlns:a16="http://schemas.microsoft.com/office/drawing/2014/main" id="{F5931C7B-4226-46ED-BC88-4D9342E279DA}"/>
              </a:ext>
            </a:extLst>
          </p:cNvPr>
          <p:cNvGrpSpPr>
            <a:grpSpLocks/>
          </p:cNvGrpSpPr>
          <p:nvPr/>
        </p:nvGrpSpPr>
        <p:grpSpPr bwMode="auto">
          <a:xfrm>
            <a:off x="68263" y="6557969"/>
            <a:ext cx="12018962" cy="264656"/>
            <a:chOff x="67859" y="6557854"/>
            <a:chExt cx="12018579" cy="265174"/>
          </a:xfrm>
        </p:grpSpPr>
        <p:sp>
          <p:nvSpPr>
            <p:cNvPr id="6" name="Rectangle 5">
              <a:extLst>
                <a:ext uri="{FF2B5EF4-FFF2-40B4-BE49-F238E27FC236}">
                  <a16:creationId xmlns:a16="http://schemas.microsoft.com/office/drawing/2014/main" id="{A6366A28-460F-4E9D-92E3-E202B639CF5E}"/>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7" name="Group 45">
              <a:extLst>
                <a:ext uri="{FF2B5EF4-FFF2-40B4-BE49-F238E27FC236}">
                  <a16:creationId xmlns:a16="http://schemas.microsoft.com/office/drawing/2014/main" id="{946C1CBC-0FDC-4BF1-87F8-E853C59ADE21}"/>
                </a:ext>
              </a:extLst>
            </p:cNvPr>
            <p:cNvGrpSpPr>
              <a:grpSpLocks/>
            </p:cNvGrpSpPr>
            <p:nvPr/>
          </p:nvGrpSpPr>
          <p:grpSpPr bwMode="auto">
            <a:xfrm>
              <a:off x="11548792" y="6557854"/>
              <a:ext cx="537646" cy="244340"/>
              <a:chOff x="0" y="0"/>
              <a:chExt cx="1044665" cy="474758"/>
            </a:xfrm>
          </p:grpSpPr>
          <p:sp>
            <p:nvSpPr>
              <p:cNvPr id="8" name="Shape 41">
                <a:extLst>
                  <a:ext uri="{FF2B5EF4-FFF2-40B4-BE49-F238E27FC236}">
                    <a16:creationId xmlns:a16="http://schemas.microsoft.com/office/drawing/2014/main" id="{9DE637D0-6764-43B5-8AD6-1729CD1BBC62}"/>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2">
                <a:hlinkClick r:id="" action="ppaction://hlinkshowjump?jump=nextslide"/>
                <a:extLst>
                  <a:ext uri="{FF2B5EF4-FFF2-40B4-BE49-F238E27FC236}">
                    <a16:creationId xmlns:a16="http://schemas.microsoft.com/office/drawing/2014/main" id="{73771D0B-4A73-42F7-B4DD-43D1BD96C60A}"/>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3">
                <a:extLst>
                  <a:ext uri="{FF2B5EF4-FFF2-40B4-BE49-F238E27FC236}">
                    <a16:creationId xmlns:a16="http://schemas.microsoft.com/office/drawing/2014/main" id="{57662E80-DC3B-430C-B171-EF632046573F}"/>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1" name="Shape 44">
                <a:hlinkClick r:id="" action="ppaction://hlinkshowjump?jump=previousslide"/>
                <a:extLst>
                  <a:ext uri="{FF2B5EF4-FFF2-40B4-BE49-F238E27FC236}">
                    <a16:creationId xmlns:a16="http://schemas.microsoft.com/office/drawing/2014/main" id="{B1536146-BE20-44AF-A742-93F95EBA14F8}"/>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2" name="Group 12">
            <a:extLst>
              <a:ext uri="{FF2B5EF4-FFF2-40B4-BE49-F238E27FC236}">
                <a16:creationId xmlns:a16="http://schemas.microsoft.com/office/drawing/2014/main" id="{F4E377BB-BA15-4ECD-A786-7EF5CE997226}"/>
              </a:ext>
            </a:extLst>
          </p:cNvPr>
          <p:cNvGrpSpPr>
            <a:grpSpLocks/>
          </p:cNvGrpSpPr>
          <p:nvPr/>
        </p:nvGrpSpPr>
        <p:grpSpPr bwMode="auto">
          <a:xfrm>
            <a:off x="11736388" y="9525"/>
            <a:ext cx="455612" cy="368300"/>
            <a:chOff x="11736780" y="8736"/>
            <a:chExt cx="455819" cy="369296"/>
          </a:xfrm>
        </p:grpSpPr>
        <p:sp>
          <p:nvSpPr>
            <p:cNvPr id="13" name="Teardrop 12">
              <a:extLst>
                <a:ext uri="{FF2B5EF4-FFF2-40B4-BE49-F238E27FC236}">
                  <a16:creationId xmlns:a16="http://schemas.microsoft.com/office/drawing/2014/main" id="{8226BF20-BCFB-4BBD-A084-6398AC7152A7}"/>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4">
              <a:extLst>
                <a:ext uri="{FF2B5EF4-FFF2-40B4-BE49-F238E27FC236}">
                  <a16:creationId xmlns:a16="http://schemas.microsoft.com/office/drawing/2014/main" id="{62DA2A1F-34E4-4D15-8750-B014D6D7528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2FAB0DE-18EA-4AE0-8ED1-C562C9F750E2}" type="slidenum">
                <a:rPr lang="id-ID" altLang="en-US" sz="1200" b="1">
                  <a:solidFill>
                    <a:schemeClr val="bg1"/>
                  </a:solidFill>
                  <a:latin typeface="Raleway" pitchFamily="6" charset="0"/>
                  <a:cs typeface="Calibri Light" pitchFamily="34" charset="0"/>
                </a:rPr>
                <a:pPr algn="ctr" eaLnBrk="1" hangingPunct="1"/>
                <a:t>32</a:t>
              </a:fld>
              <a:endParaRPr lang="id-ID" altLang="en-US" sz="1200">
                <a:solidFill>
                  <a:schemeClr val="bg1"/>
                </a:solidFill>
                <a:latin typeface="Raleway" pitchFamily="6" charset="0"/>
                <a:cs typeface="Calibri Light" pitchFamily="34" charset="0"/>
              </a:endParaRPr>
            </a:p>
          </p:txBody>
        </p:sp>
      </p:grpSp>
      <p:sp>
        <p:nvSpPr>
          <p:cNvPr id="15" name="Rectangle 29">
            <a:extLst>
              <a:ext uri="{FF2B5EF4-FFF2-40B4-BE49-F238E27FC236}">
                <a16:creationId xmlns:a16="http://schemas.microsoft.com/office/drawing/2014/main" id="{3F43EA11-49B8-4673-93CE-1CEA576276C0}"/>
              </a:ext>
            </a:extLst>
          </p:cNvPr>
          <p:cNvSpPr>
            <a:spLocks noChangeArrowheads="1"/>
          </p:cNvSpPr>
          <p:nvPr/>
        </p:nvSpPr>
        <p:spPr bwMode="auto">
          <a:xfrm>
            <a:off x="749300" y="1135063"/>
            <a:ext cx="49609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b="1">
                <a:latin typeface="Arial" pitchFamily="34" charset="0"/>
                <a:cs typeface="Arial" pitchFamily="34" charset="0"/>
              </a:rPr>
              <a:t>SEMI-FORMAL </a:t>
            </a:r>
            <a:r>
              <a:rPr lang="en-CA" altLang="en-US" b="1">
                <a:solidFill>
                  <a:srgbClr val="6B9EA5"/>
                </a:solidFill>
                <a:latin typeface="Arial" pitchFamily="34" charset="0"/>
                <a:cs typeface="Arial" pitchFamily="34" charset="0"/>
              </a:rPr>
              <a:t>COMMUNICATES</a:t>
            </a:r>
            <a:endParaRPr lang="en-CA" altLang="en-US">
              <a:solidFill>
                <a:srgbClr val="6B9EA5"/>
              </a:solidFill>
              <a:latin typeface="Arial" pitchFamily="34" charset="0"/>
              <a:cs typeface="Arial" pitchFamily="34" charset="0"/>
            </a:endParaRPr>
          </a:p>
        </p:txBody>
      </p:sp>
      <p:sp>
        <p:nvSpPr>
          <p:cNvPr id="17" name="Rectangle 31">
            <a:extLst>
              <a:ext uri="{FF2B5EF4-FFF2-40B4-BE49-F238E27FC236}">
                <a16:creationId xmlns:a16="http://schemas.microsoft.com/office/drawing/2014/main" id="{9373F590-E678-4834-801A-239D46D3F9FC}"/>
              </a:ext>
            </a:extLst>
          </p:cNvPr>
          <p:cNvSpPr>
            <a:spLocks noChangeArrowheads="1"/>
          </p:cNvSpPr>
          <p:nvPr/>
        </p:nvSpPr>
        <p:spPr bwMode="auto">
          <a:xfrm>
            <a:off x="807925" y="1648453"/>
            <a:ext cx="548005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800100" indent="-34290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50000"/>
              </a:lnSpc>
            </a:pPr>
            <a:r>
              <a:rPr lang="en-CA" altLang="en-US" sz="1600" dirty="0">
                <a:latin typeface="Arial" pitchFamily="34" charset="0"/>
                <a:cs typeface="Arial" pitchFamily="34" charset="0"/>
              </a:rPr>
              <a:t>Is Softly Tailored and is perceived as:</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Semi-Authoritative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Semi-Approachable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Polished</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Influential</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Capable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Credible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Dependable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Less Formal</a:t>
            </a:r>
          </a:p>
          <a:p>
            <a:pPr eaLnBrk="1" hangingPunct="1">
              <a:lnSpc>
                <a:spcPct val="150000"/>
              </a:lnSpc>
            </a:pPr>
            <a:endParaRPr lang="en-CA" altLang="en-US" sz="1600" dirty="0">
              <a:latin typeface="Arial" pitchFamily="34" charset="0"/>
              <a:cs typeface="Arial" pitchFamily="34" charset="0"/>
            </a:endParaRPr>
          </a:p>
        </p:txBody>
      </p:sp>
      <p:grpSp>
        <p:nvGrpSpPr>
          <p:cNvPr id="18" name="Group 17">
            <a:extLst>
              <a:ext uri="{FF2B5EF4-FFF2-40B4-BE49-F238E27FC236}">
                <a16:creationId xmlns:a16="http://schemas.microsoft.com/office/drawing/2014/main" id="{00833AAE-24E0-4FF2-A1D2-3D38FF1D146D}"/>
              </a:ext>
            </a:extLst>
          </p:cNvPr>
          <p:cNvGrpSpPr/>
          <p:nvPr/>
        </p:nvGrpSpPr>
        <p:grpSpPr>
          <a:xfrm>
            <a:off x="6018701" y="1700212"/>
            <a:ext cx="773723" cy="3457576"/>
            <a:chOff x="6189785" y="1385153"/>
            <a:chExt cx="773723" cy="3457576"/>
          </a:xfrm>
        </p:grpSpPr>
        <p:cxnSp>
          <p:nvCxnSpPr>
            <p:cNvPr id="19" name="Straight Connector 18">
              <a:extLst>
                <a:ext uri="{FF2B5EF4-FFF2-40B4-BE49-F238E27FC236}">
                  <a16:creationId xmlns:a16="http://schemas.microsoft.com/office/drawing/2014/main" id="{DA73D7E6-A1A8-47AD-A605-0ED4601E4B37}"/>
                </a:ext>
              </a:extLst>
            </p:cNvPr>
            <p:cNvCxnSpPr/>
            <p:nvPr/>
          </p:nvCxnSpPr>
          <p:spPr>
            <a:xfrm>
              <a:off x="6963508" y="1385153"/>
              <a:ext cx="0" cy="3457576"/>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5BBF26A-D45C-44C4-B7BB-7ADBE6ECF374}"/>
                </a:ext>
              </a:extLst>
            </p:cNvPr>
            <p:cNvCxnSpPr>
              <a:cxnSpLocks/>
            </p:cNvCxnSpPr>
            <p:nvPr/>
          </p:nvCxnSpPr>
          <p:spPr>
            <a:xfrm>
              <a:off x="6787662" y="1751133"/>
              <a:ext cx="0" cy="2725616"/>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4FD3CA-B75D-4FA8-BFEE-B930BA28BF4E}"/>
                </a:ext>
              </a:extLst>
            </p:cNvPr>
            <p:cNvCxnSpPr>
              <a:cxnSpLocks/>
            </p:cNvCxnSpPr>
            <p:nvPr/>
          </p:nvCxnSpPr>
          <p:spPr>
            <a:xfrm>
              <a:off x="6594231" y="2199541"/>
              <a:ext cx="0" cy="182880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8089FE-4C5E-4674-8806-2D05794E25CA}"/>
                </a:ext>
              </a:extLst>
            </p:cNvPr>
            <p:cNvCxnSpPr>
              <a:cxnSpLocks/>
            </p:cNvCxnSpPr>
            <p:nvPr/>
          </p:nvCxnSpPr>
          <p:spPr>
            <a:xfrm>
              <a:off x="6435970" y="2621572"/>
              <a:ext cx="0" cy="984738"/>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C2EF041-CF72-4249-84C1-10758CD4FA64}"/>
                </a:ext>
              </a:extLst>
            </p:cNvPr>
            <p:cNvCxnSpPr>
              <a:cxnSpLocks/>
            </p:cNvCxnSpPr>
            <p:nvPr/>
          </p:nvCxnSpPr>
          <p:spPr>
            <a:xfrm>
              <a:off x="6189785" y="2850172"/>
              <a:ext cx="0" cy="527538"/>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536776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1"/>
          <p:cNvSpPr>
            <a:spLocks noChangeArrowheads="1"/>
          </p:cNvSpPr>
          <p:nvPr/>
        </p:nvSpPr>
        <p:spPr bwMode="auto">
          <a:xfrm>
            <a:off x="6172200" y="1135063"/>
            <a:ext cx="4659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b="1" dirty="0">
                <a:latin typeface="Arial" pitchFamily="34" charset="0"/>
                <a:cs typeface="Arial" pitchFamily="34" charset="0"/>
              </a:rPr>
              <a:t>SEMI-FORMAL </a:t>
            </a:r>
            <a:r>
              <a:rPr lang="en-CA" altLang="en-US" b="1" dirty="0">
                <a:solidFill>
                  <a:srgbClr val="6B9EA5"/>
                </a:solidFill>
                <a:latin typeface="Arial" pitchFamily="34" charset="0"/>
                <a:cs typeface="Arial" pitchFamily="34" charset="0"/>
              </a:rPr>
              <a:t>PROFESSIONS</a:t>
            </a:r>
            <a:endParaRPr lang="en-CA" altLang="en-US" dirty="0">
              <a:solidFill>
                <a:srgbClr val="6B9EA5"/>
              </a:solidFill>
              <a:latin typeface="Arial" pitchFamily="34" charset="0"/>
              <a:cs typeface="Arial" pitchFamily="34" charset="0"/>
            </a:endParaRPr>
          </a:p>
        </p:txBody>
      </p:sp>
      <p:sp>
        <p:nvSpPr>
          <p:cNvPr id="41987" name="Rectangle 17"/>
          <p:cNvSpPr>
            <a:spLocks noChangeArrowheads="1"/>
          </p:cNvSpPr>
          <p:nvPr/>
        </p:nvSpPr>
        <p:spPr bwMode="auto">
          <a:xfrm>
            <a:off x="6209190" y="1627188"/>
            <a:ext cx="548005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800100" indent="-34290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lnSpc>
                <a:spcPct val="150000"/>
              </a:lnSpc>
            </a:pPr>
            <a:r>
              <a:rPr lang="en-CA" altLang="en-US" sz="1600" dirty="0">
                <a:latin typeface="Arial" pitchFamily="34" charset="0"/>
                <a:cs typeface="Arial" pitchFamily="34" charset="0"/>
              </a:rPr>
              <a:t>Semi-Formal Business Attire may be suitable for professions such as:</a:t>
            </a:r>
          </a:p>
          <a:p>
            <a:pPr eaLnBrk="1" hangingPunct="1">
              <a:lnSpc>
                <a:spcPct val="150000"/>
              </a:lnSpc>
            </a:pPr>
            <a:endParaRPr lang="en-CA" altLang="en-US" sz="1600" dirty="0">
              <a:latin typeface="Arial" pitchFamily="34" charset="0"/>
              <a:cs typeface="Arial" pitchFamily="34" charset="0"/>
            </a:endParaRP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Communications</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Marketing</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Sales</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Service</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Retail or Hospitality Management</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Reception</a:t>
            </a:r>
          </a:p>
          <a:p>
            <a:pPr lvl="1" eaLnBrk="1" hangingPunct="1">
              <a:lnSpc>
                <a:spcPct val="150000"/>
              </a:lnSpc>
              <a:buClr>
                <a:srgbClr val="6B9EA5"/>
              </a:buClr>
              <a:buFont typeface="Wingdings" pitchFamily="2" charset="2"/>
              <a:buChar char="q"/>
            </a:pPr>
            <a:r>
              <a:rPr lang="en-CA" altLang="en-US" sz="1600" dirty="0">
                <a:latin typeface="Arial" pitchFamily="34" charset="0"/>
                <a:cs typeface="Arial" pitchFamily="34" charset="0"/>
              </a:rPr>
              <a:t>Customer Service</a:t>
            </a:r>
          </a:p>
        </p:txBody>
      </p:sp>
      <p:grpSp>
        <p:nvGrpSpPr>
          <p:cNvPr id="41988" name="Group 18"/>
          <p:cNvGrpSpPr>
            <a:grpSpLocks/>
          </p:cNvGrpSpPr>
          <p:nvPr/>
        </p:nvGrpSpPr>
        <p:grpSpPr bwMode="auto">
          <a:xfrm>
            <a:off x="68263" y="6557963"/>
            <a:ext cx="12018962" cy="263525"/>
            <a:chOff x="67859" y="6557854"/>
            <a:chExt cx="12018579" cy="264041"/>
          </a:xfrm>
        </p:grpSpPr>
        <p:sp>
          <p:nvSpPr>
            <p:cNvPr id="20" name="Rectangle 19">
              <a:extLst/>
            </p:cNvPr>
            <p:cNvSpPr/>
            <p:nvPr/>
          </p:nvSpPr>
          <p:spPr>
            <a:xfrm>
              <a:off x="67859" y="6607162"/>
              <a:ext cx="2285927" cy="214733"/>
            </a:xfrm>
            <a:prstGeom prst="rect">
              <a:avLst/>
            </a:prstGeom>
          </p:spPr>
          <p:txBody>
            <a:bodyPr wrap="none">
              <a:spAutoFit/>
            </a:bodyPr>
            <a:lstStyle/>
            <a:p>
              <a:pPr fontAlgn="auto">
                <a:spcBef>
                  <a:spcPts val="0"/>
                </a:spcBef>
                <a:spcAft>
                  <a:spcPts val="0"/>
                </a:spcAft>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DRESSING TO WIN IN THE 21ST CENTURY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41994" name="Group 45"/>
            <p:cNvGrpSpPr>
              <a:grpSpLocks/>
            </p:cNvGrpSpPr>
            <p:nvPr/>
          </p:nvGrpSpPr>
          <p:grpSpPr bwMode="auto">
            <a:xfrm>
              <a:off x="11548792" y="6557854"/>
              <a:ext cx="537646" cy="244340"/>
              <a:chOff x="0" y="0"/>
              <a:chExt cx="1044665" cy="474758"/>
            </a:xfrm>
          </p:grpSpPr>
          <p:sp>
            <p:nvSpPr>
              <p:cNvPr id="22"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3"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1997"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1998"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1989" name="Group 25"/>
          <p:cNvGrpSpPr>
            <a:grpSpLocks/>
          </p:cNvGrpSpPr>
          <p:nvPr/>
        </p:nvGrpSpPr>
        <p:grpSpPr bwMode="auto">
          <a:xfrm>
            <a:off x="11736388" y="9525"/>
            <a:ext cx="455612" cy="368300"/>
            <a:chOff x="11736780" y="8736"/>
            <a:chExt cx="455819" cy="369296"/>
          </a:xfrm>
        </p:grpSpPr>
        <p:sp>
          <p:nvSpPr>
            <p:cNvPr id="27" name="Teardrop 26">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1992" name="TextBox 27"/>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8B01B995-3BE6-47F5-AD96-D5277EBD86B3}" type="slidenum">
                <a:rPr lang="id-ID" altLang="en-US" sz="1200" b="1">
                  <a:solidFill>
                    <a:schemeClr val="bg1"/>
                  </a:solidFill>
                  <a:latin typeface="Raleway" pitchFamily="6" charset="0"/>
                  <a:cs typeface="Calibri Light" pitchFamily="34" charset="0"/>
                </a:rPr>
                <a:pPr algn="ctr" eaLnBrk="1" hangingPunct="1"/>
                <a:t>33</a:t>
              </a:fld>
              <a:endParaRPr lang="id-ID" altLang="en-US" sz="1200">
                <a:solidFill>
                  <a:schemeClr val="bg1"/>
                </a:solidFill>
                <a:latin typeface="Raleway" pitchFamily="6" charset="0"/>
                <a:cs typeface="Calibri Light" pitchFamily="34" charset="0"/>
              </a:endParaRPr>
            </a:p>
          </p:txBody>
        </p:sp>
      </p:grpSp>
      <p:pic>
        <p:nvPicPr>
          <p:cNvPr id="3" name="Picture Placeholder 2" descr="A person standing in front of a window&#10;&#10;Description generated with very high confidence">
            <a:extLst>
              <a:ext uri="{FF2B5EF4-FFF2-40B4-BE49-F238E27FC236}">
                <a16:creationId xmlns:a16="http://schemas.microsoft.com/office/drawing/2014/main" id="{E1691E21-4BCE-4CC4-88C6-B170D86AC36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bwMode="auto">
          <a:xfrm>
            <a:off x="0" y="0"/>
            <a:ext cx="45116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A56A8C63-D145-48CB-9E32-4F4FFC775A65}"/>
              </a:ext>
            </a:extLst>
          </p:cNvPr>
          <p:cNvGrpSpPr/>
          <p:nvPr/>
        </p:nvGrpSpPr>
        <p:grpSpPr>
          <a:xfrm flipH="1">
            <a:off x="4723301" y="1700212"/>
            <a:ext cx="773723" cy="3457576"/>
            <a:chOff x="6189785" y="1385153"/>
            <a:chExt cx="773723" cy="3457576"/>
          </a:xfrm>
        </p:grpSpPr>
        <p:cxnSp>
          <p:nvCxnSpPr>
            <p:cNvPr id="18" name="Straight Connector 17">
              <a:extLst>
                <a:ext uri="{FF2B5EF4-FFF2-40B4-BE49-F238E27FC236}">
                  <a16:creationId xmlns:a16="http://schemas.microsoft.com/office/drawing/2014/main" id="{BDB16BB7-F93F-45EC-9E9E-66C368892377}"/>
                </a:ext>
              </a:extLst>
            </p:cNvPr>
            <p:cNvCxnSpPr/>
            <p:nvPr/>
          </p:nvCxnSpPr>
          <p:spPr>
            <a:xfrm>
              <a:off x="6963508" y="1385153"/>
              <a:ext cx="0" cy="3457576"/>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13F1ABC-A991-407A-BDC1-7751784FC739}"/>
                </a:ext>
              </a:extLst>
            </p:cNvPr>
            <p:cNvCxnSpPr>
              <a:cxnSpLocks/>
            </p:cNvCxnSpPr>
            <p:nvPr/>
          </p:nvCxnSpPr>
          <p:spPr>
            <a:xfrm>
              <a:off x="6787662" y="1751133"/>
              <a:ext cx="0" cy="2725616"/>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4038BD-73C8-4A3E-AA11-771AFFA3F689}"/>
                </a:ext>
              </a:extLst>
            </p:cNvPr>
            <p:cNvCxnSpPr>
              <a:cxnSpLocks/>
            </p:cNvCxnSpPr>
            <p:nvPr/>
          </p:nvCxnSpPr>
          <p:spPr>
            <a:xfrm>
              <a:off x="6594231" y="2199541"/>
              <a:ext cx="0" cy="182880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98AE513-0637-4435-8D18-9DDC3A8EA5AB}"/>
                </a:ext>
              </a:extLst>
            </p:cNvPr>
            <p:cNvCxnSpPr>
              <a:cxnSpLocks/>
            </p:cNvCxnSpPr>
            <p:nvPr/>
          </p:nvCxnSpPr>
          <p:spPr>
            <a:xfrm>
              <a:off x="6435970" y="2621572"/>
              <a:ext cx="0" cy="984738"/>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83E510-ADA0-4097-A022-1BFEFA685D87}"/>
                </a:ext>
              </a:extLst>
            </p:cNvPr>
            <p:cNvCxnSpPr>
              <a:cxnSpLocks/>
            </p:cNvCxnSpPr>
            <p:nvPr/>
          </p:nvCxnSpPr>
          <p:spPr>
            <a:xfrm>
              <a:off x="6189785" y="2850172"/>
              <a:ext cx="0" cy="527538"/>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1"/>
          <p:cNvGrpSpPr>
            <a:grpSpLocks/>
          </p:cNvGrpSpPr>
          <p:nvPr/>
        </p:nvGrpSpPr>
        <p:grpSpPr bwMode="auto">
          <a:xfrm>
            <a:off x="68263" y="6557969"/>
            <a:ext cx="12018962" cy="264656"/>
            <a:chOff x="67859" y="6557854"/>
            <a:chExt cx="12018579" cy="265174"/>
          </a:xfrm>
        </p:grpSpPr>
        <p:sp>
          <p:nvSpPr>
            <p:cNvPr id="3" name="Rectangle 2">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3031" name="Group 45"/>
            <p:cNvGrpSpPr>
              <a:grpSpLocks/>
            </p:cNvGrpSpPr>
            <p:nvPr/>
          </p:nvGrpSpPr>
          <p:grpSpPr bwMode="auto">
            <a:xfrm>
              <a:off x="11548792" y="6557854"/>
              <a:ext cx="537646" cy="244340"/>
              <a:chOff x="0" y="0"/>
              <a:chExt cx="1044665" cy="474758"/>
            </a:xfrm>
          </p:grpSpPr>
          <p:sp>
            <p:nvSpPr>
              <p:cNvPr id="5"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3034"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3035"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3010" name="Group 8"/>
          <p:cNvGrpSpPr>
            <a:grpSpLocks/>
          </p:cNvGrpSpPr>
          <p:nvPr/>
        </p:nvGrpSpPr>
        <p:grpSpPr bwMode="auto">
          <a:xfrm>
            <a:off x="11736388" y="9525"/>
            <a:ext cx="455612" cy="368300"/>
            <a:chOff x="11736780" y="8736"/>
            <a:chExt cx="455819" cy="369296"/>
          </a:xfrm>
        </p:grpSpPr>
        <p:sp>
          <p:nvSpPr>
            <p:cNvPr id="10" name="Teardrop 9">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3029" name="TextBox 1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C94461E-BC67-40FF-B9AA-A8A39FCAFE47}" type="slidenum">
                <a:rPr lang="id-ID" altLang="en-US" sz="1200" b="1">
                  <a:solidFill>
                    <a:schemeClr val="bg1"/>
                  </a:solidFill>
                  <a:latin typeface="Raleway" pitchFamily="6" charset="0"/>
                  <a:cs typeface="Calibri Light" pitchFamily="34" charset="0"/>
                </a:rPr>
                <a:pPr algn="ctr" eaLnBrk="1" hangingPunct="1"/>
                <a:t>34</a:t>
              </a:fld>
              <a:endParaRPr lang="id-ID" altLang="en-US" sz="1200">
                <a:solidFill>
                  <a:schemeClr val="bg1"/>
                </a:solidFill>
                <a:latin typeface="Raleway" pitchFamily="6" charset="0"/>
                <a:cs typeface="Calibri Light" pitchFamily="34" charset="0"/>
              </a:endParaRPr>
            </a:p>
          </p:txBody>
        </p:sp>
      </p:grpSp>
      <p:sp>
        <p:nvSpPr>
          <p:cNvPr id="43011" name="Rectangle 11"/>
          <p:cNvSpPr>
            <a:spLocks noChangeArrowheads="1"/>
          </p:cNvSpPr>
          <p:nvPr/>
        </p:nvSpPr>
        <p:spPr bwMode="auto">
          <a:xfrm>
            <a:off x="5503863" y="409575"/>
            <a:ext cx="1741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COLOUR</a:t>
            </a:r>
            <a:endParaRPr lang="en-CA" altLang="en-US" sz="2800">
              <a:solidFill>
                <a:srgbClr val="6B9EA5"/>
              </a:solidFill>
              <a:latin typeface="Arial" pitchFamily="34" charset="0"/>
              <a:cs typeface="Arial" pitchFamily="34" charset="0"/>
            </a:endParaRPr>
          </a:p>
        </p:txBody>
      </p:sp>
      <p:sp>
        <p:nvSpPr>
          <p:cNvPr id="14" name="Rectangle 5">
            <a:extLst/>
          </p:cNvPr>
          <p:cNvSpPr>
            <a:spLocks noChangeArrowheads="1"/>
          </p:cNvSpPr>
          <p:nvPr/>
        </p:nvSpPr>
        <p:spPr bwMode="auto">
          <a:xfrm>
            <a:off x="1828800" y="1981200"/>
            <a:ext cx="1600200" cy="1295400"/>
          </a:xfrm>
          <a:prstGeom prst="rect">
            <a:avLst/>
          </a:prstGeom>
          <a:solidFill>
            <a:srgbClr val="996600"/>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15" name="Rectangle 20">
            <a:extLst/>
          </p:cNvPr>
          <p:cNvSpPr>
            <a:spLocks noChangeArrowheads="1"/>
          </p:cNvSpPr>
          <p:nvPr/>
        </p:nvSpPr>
        <p:spPr bwMode="auto">
          <a:xfrm>
            <a:off x="1841500" y="3441700"/>
            <a:ext cx="1600200" cy="1295400"/>
          </a:xfrm>
          <a:prstGeom prst="rect">
            <a:avLst/>
          </a:prstGeom>
          <a:solidFill>
            <a:srgbClr val="4831D5"/>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16" name="Rectangle 21">
            <a:extLst/>
          </p:cNvPr>
          <p:cNvSpPr>
            <a:spLocks noChangeArrowheads="1"/>
          </p:cNvSpPr>
          <p:nvPr/>
        </p:nvSpPr>
        <p:spPr bwMode="auto">
          <a:xfrm>
            <a:off x="3568700" y="1981200"/>
            <a:ext cx="1600200" cy="1295400"/>
          </a:xfrm>
          <a:prstGeom prst="rect">
            <a:avLst/>
          </a:prstGeom>
          <a:solidFill>
            <a:srgbClr val="4D4D4D"/>
          </a:solidFill>
          <a:ln w="9525">
            <a:noFill/>
            <a:miter lim="800000"/>
            <a:headEnd/>
            <a:tailEnd/>
          </a:ln>
          <a:effectLst>
            <a:outerShdw blurRad="63500" sx="102000" sy="102000" algn="ctr" rotWithShape="0">
              <a:prstClr val="black">
                <a:alpha val="40000"/>
              </a:prstClr>
            </a:outerShdw>
          </a:effectLst>
          <a:extLst/>
        </p:spPr>
        <p:txBody>
          <a:bodyPr wrap="none" anchor="ctr"/>
          <a:lstStyle/>
          <a:p>
            <a:pPr algn="ctr" fontAlgn="auto">
              <a:spcBef>
                <a:spcPts val="0"/>
              </a:spcBef>
              <a:spcAft>
                <a:spcPts val="0"/>
              </a:spcAft>
              <a:defRPr/>
            </a:pPr>
            <a:endParaRPr lang="en-US">
              <a:solidFill>
                <a:srgbClr val="5F5F5F"/>
              </a:solidFill>
              <a:latin typeface="+mn-lt"/>
              <a:ea typeface="+mn-ea"/>
            </a:endParaRPr>
          </a:p>
        </p:txBody>
      </p:sp>
      <p:sp>
        <p:nvSpPr>
          <p:cNvPr id="17" name="Rectangle 22">
            <a:extLst/>
          </p:cNvPr>
          <p:cNvSpPr>
            <a:spLocks noChangeArrowheads="1"/>
          </p:cNvSpPr>
          <p:nvPr/>
        </p:nvSpPr>
        <p:spPr bwMode="auto">
          <a:xfrm>
            <a:off x="5308600" y="1981200"/>
            <a:ext cx="1600200" cy="1295400"/>
          </a:xfrm>
          <a:prstGeom prst="rect">
            <a:avLst/>
          </a:prstGeom>
          <a:solidFill>
            <a:srgbClr val="000066"/>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18" name="Rectangle 23">
            <a:extLst/>
          </p:cNvPr>
          <p:cNvSpPr>
            <a:spLocks noChangeArrowheads="1"/>
          </p:cNvSpPr>
          <p:nvPr/>
        </p:nvSpPr>
        <p:spPr bwMode="auto">
          <a:xfrm>
            <a:off x="7035800" y="1981200"/>
            <a:ext cx="1600200" cy="1295400"/>
          </a:xfrm>
          <a:prstGeom prst="rect">
            <a:avLst/>
          </a:prstGeom>
          <a:solidFill>
            <a:srgbClr val="C68D54"/>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19" name="Rectangle 24">
            <a:extLst/>
          </p:cNvPr>
          <p:cNvSpPr>
            <a:spLocks noChangeArrowheads="1"/>
          </p:cNvSpPr>
          <p:nvPr/>
        </p:nvSpPr>
        <p:spPr bwMode="auto">
          <a:xfrm>
            <a:off x="8763000" y="1981200"/>
            <a:ext cx="1600200" cy="1295400"/>
          </a:xfrm>
          <a:prstGeom prst="rect">
            <a:avLst/>
          </a:prstGeom>
          <a:solidFill>
            <a:srgbClr val="FFFF00"/>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0" name="Rectangle 25">
            <a:extLst/>
          </p:cNvPr>
          <p:cNvSpPr>
            <a:spLocks noChangeArrowheads="1"/>
          </p:cNvSpPr>
          <p:nvPr/>
        </p:nvSpPr>
        <p:spPr bwMode="auto">
          <a:xfrm>
            <a:off x="1828800" y="4953000"/>
            <a:ext cx="1600200" cy="1295400"/>
          </a:xfrm>
          <a:prstGeom prst="rect">
            <a:avLst/>
          </a:prstGeom>
          <a:solidFill>
            <a:srgbClr val="7F1377"/>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1" name="Rectangle 26">
            <a:extLst/>
          </p:cNvPr>
          <p:cNvSpPr>
            <a:spLocks noChangeArrowheads="1"/>
          </p:cNvSpPr>
          <p:nvPr/>
        </p:nvSpPr>
        <p:spPr bwMode="auto">
          <a:xfrm>
            <a:off x="3581400" y="3429000"/>
            <a:ext cx="1600200" cy="1295400"/>
          </a:xfrm>
          <a:prstGeom prst="rect">
            <a:avLst/>
          </a:prstGeom>
          <a:solidFill>
            <a:srgbClr val="C0C0C0"/>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2" name="Rectangle 27">
            <a:extLst/>
          </p:cNvPr>
          <p:cNvSpPr>
            <a:spLocks noChangeArrowheads="1"/>
          </p:cNvSpPr>
          <p:nvPr/>
        </p:nvSpPr>
        <p:spPr bwMode="auto">
          <a:xfrm>
            <a:off x="3556000" y="4953000"/>
            <a:ext cx="1600200" cy="1295400"/>
          </a:xfrm>
          <a:prstGeom prst="rect">
            <a:avLst/>
          </a:prstGeom>
          <a:solidFill>
            <a:srgbClr val="336600"/>
          </a:solidFill>
          <a:ln w="9525">
            <a:noFill/>
            <a:miter lim="800000"/>
            <a:headEnd/>
            <a:tailEnd/>
          </a:ln>
          <a:effectLst>
            <a:outerShdw blurRad="63500" sx="102000" sy="102000" algn="ctr" rotWithShape="0">
              <a:prstClr val="black">
                <a:alpha val="40000"/>
              </a:prstClr>
            </a:outerShdw>
          </a:effectLst>
          <a:extLst/>
        </p:spPr>
        <p:txBody>
          <a:bodyPr wrap="none" anchor="ctr"/>
          <a:lstStyle/>
          <a:p>
            <a:pPr algn="ctr" fontAlgn="auto">
              <a:spcBef>
                <a:spcPts val="0"/>
              </a:spcBef>
              <a:spcAft>
                <a:spcPts val="0"/>
              </a:spcAft>
              <a:defRPr/>
            </a:pPr>
            <a:endParaRPr lang="en-US">
              <a:solidFill>
                <a:srgbClr val="336600"/>
              </a:solidFill>
              <a:latin typeface="+mn-lt"/>
              <a:ea typeface="+mn-ea"/>
            </a:endParaRPr>
          </a:p>
        </p:txBody>
      </p:sp>
      <p:sp>
        <p:nvSpPr>
          <p:cNvPr id="23" name="Rectangle 28">
            <a:extLst/>
          </p:cNvPr>
          <p:cNvSpPr>
            <a:spLocks noChangeArrowheads="1"/>
          </p:cNvSpPr>
          <p:nvPr/>
        </p:nvSpPr>
        <p:spPr bwMode="auto">
          <a:xfrm>
            <a:off x="5295900" y="4953000"/>
            <a:ext cx="1600200" cy="1295400"/>
          </a:xfrm>
          <a:prstGeom prst="rect">
            <a:avLst/>
          </a:prstGeom>
          <a:solidFill>
            <a:srgbClr val="000000"/>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4" name="Rectangle 29">
            <a:extLst/>
          </p:cNvPr>
          <p:cNvSpPr>
            <a:spLocks noChangeArrowheads="1"/>
          </p:cNvSpPr>
          <p:nvPr/>
        </p:nvSpPr>
        <p:spPr bwMode="auto">
          <a:xfrm>
            <a:off x="7010400" y="4965700"/>
            <a:ext cx="1600200" cy="1295400"/>
          </a:xfrm>
          <a:prstGeom prst="rect">
            <a:avLst/>
          </a:prstGeom>
          <a:solidFill>
            <a:srgbClr val="EC0000"/>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5" name="Rectangle 30">
            <a:extLst/>
          </p:cNvPr>
          <p:cNvSpPr>
            <a:spLocks noChangeArrowheads="1"/>
          </p:cNvSpPr>
          <p:nvPr/>
        </p:nvSpPr>
        <p:spPr bwMode="auto">
          <a:xfrm>
            <a:off x="8763000" y="4965700"/>
            <a:ext cx="1600200" cy="1295400"/>
          </a:xfrm>
          <a:prstGeom prst="rect">
            <a:avLst/>
          </a:prstGeom>
          <a:solidFill>
            <a:srgbClr val="FFCCFF"/>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6" name="Rectangle 31">
            <a:extLst/>
          </p:cNvPr>
          <p:cNvSpPr>
            <a:spLocks noChangeArrowheads="1"/>
          </p:cNvSpPr>
          <p:nvPr/>
        </p:nvSpPr>
        <p:spPr bwMode="auto">
          <a:xfrm>
            <a:off x="5308600" y="3429000"/>
            <a:ext cx="1600200" cy="1295400"/>
          </a:xfrm>
          <a:prstGeom prst="rect">
            <a:avLst/>
          </a:prstGeom>
          <a:solidFill>
            <a:srgbClr val="FF3300"/>
          </a:solidFill>
          <a:ln w="9525">
            <a:noFill/>
            <a:miter lim="800000"/>
            <a:headEnd/>
            <a:tailEnd/>
          </a:ln>
          <a:effectLst>
            <a:outerShdw blurRad="63500" sx="102000" sy="102000" algn="ctr" rotWithShape="0">
              <a:prstClr val="black">
                <a:alpha val="40000"/>
              </a:prstClr>
            </a:outerShdw>
          </a:effectLst>
          <a:extLst/>
        </p:spPr>
        <p:txBody>
          <a:bodyPr wrap="none" anchor="ctr"/>
          <a:lstStyle/>
          <a:p>
            <a:pPr algn="ctr" fontAlgn="auto">
              <a:spcBef>
                <a:spcPts val="0"/>
              </a:spcBef>
              <a:spcAft>
                <a:spcPts val="0"/>
              </a:spcAft>
              <a:defRPr/>
            </a:pPr>
            <a:endParaRPr lang="en-US">
              <a:solidFill>
                <a:srgbClr val="FF3300"/>
              </a:solidFill>
              <a:latin typeface="+mn-lt"/>
              <a:ea typeface="+mn-ea"/>
            </a:endParaRPr>
          </a:p>
        </p:txBody>
      </p:sp>
      <p:sp>
        <p:nvSpPr>
          <p:cNvPr id="27" name="Rectangle 32">
            <a:extLst/>
          </p:cNvPr>
          <p:cNvSpPr>
            <a:spLocks noChangeArrowheads="1"/>
          </p:cNvSpPr>
          <p:nvPr/>
        </p:nvSpPr>
        <p:spPr bwMode="auto">
          <a:xfrm>
            <a:off x="7035800" y="3429000"/>
            <a:ext cx="1600200" cy="1295400"/>
          </a:xfrm>
          <a:prstGeom prst="rect">
            <a:avLst/>
          </a:prstGeom>
          <a:solidFill>
            <a:schemeClr val="hlink"/>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
        <p:nvSpPr>
          <p:cNvPr id="28" name="Rectangle 33">
            <a:extLst/>
          </p:cNvPr>
          <p:cNvSpPr>
            <a:spLocks noChangeArrowheads="1"/>
          </p:cNvSpPr>
          <p:nvPr/>
        </p:nvSpPr>
        <p:spPr bwMode="auto">
          <a:xfrm>
            <a:off x="8763000" y="3429000"/>
            <a:ext cx="1600200" cy="1295400"/>
          </a:xfrm>
          <a:prstGeom prst="rect">
            <a:avLst/>
          </a:prstGeom>
          <a:solidFill>
            <a:srgbClr val="FF0066"/>
          </a:solidFill>
          <a:ln w="9525">
            <a:noFill/>
            <a:miter lim="800000"/>
            <a:headEnd/>
            <a:tailEnd/>
          </a:ln>
          <a:effectLst>
            <a:outerShdw blurRad="63500" sx="102000" sy="102000" algn="ctr" rotWithShape="0">
              <a:prstClr val="black">
                <a:alpha val="40000"/>
              </a:prstClr>
            </a:outerShdw>
          </a:effectLst>
          <a:extLst/>
        </p:spPr>
        <p:txBody>
          <a:bodyPr wrap="none" anchor="ctr"/>
          <a:lstStyle/>
          <a:p>
            <a:pPr fontAlgn="auto">
              <a:spcBef>
                <a:spcPts val="0"/>
              </a:spcBef>
              <a:spcAft>
                <a:spcPts val="0"/>
              </a:spcAft>
              <a:defRPr/>
            </a:pPr>
            <a:endParaRPr lang="en-US">
              <a:latin typeface="+mn-lt"/>
              <a:ea typeface="+mn-ea"/>
            </a:endParaRPr>
          </a:p>
        </p:txBody>
      </p:sp>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Placeholder 30" descr="A person wearing a suit and tie&#10;&#10;Description generated with very high confidence"/>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bwMode="auto">
          <a:xfrm>
            <a:off x="3219450" y="1227138"/>
            <a:ext cx="2843213"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Placeholder 24" descr="A person wearing a suit and tie walking on a city street&#10;&#10;Description generated with very high confidence"/>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bwMode="auto">
          <a:xfrm>
            <a:off x="6062663" y="1227138"/>
            <a:ext cx="2844800"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9"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506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507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507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5060"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506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23C4BA22-B8A6-49DB-9241-9CA906EA295B}" type="slidenum">
                <a:rPr lang="id-ID" altLang="en-US" sz="1200" b="1">
                  <a:solidFill>
                    <a:schemeClr val="bg1"/>
                  </a:solidFill>
                  <a:latin typeface="Raleway" pitchFamily="6" charset="0"/>
                  <a:cs typeface="Calibri Light" pitchFamily="34" charset="0"/>
                </a:rPr>
                <a:pPr algn="ctr" eaLnBrk="1" hangingPunct="1"/>
                <a:t>35</a:t>
              </a:fld>
              <a:endParaRPr lang="id-ID" altLang="en-US" sz="1200">
                <a:solidFill>
                  <a:schemeClr val="bg1"/>
                </a:solidFill>
                <a:latin typeface="Raleway" pitchFamily="6" charset="0"/>
                <a:cs typeface="Calibri Light" pitchFamily="34" charset="0"/>
              </a:endParaRPr>
            </a:p>
          </p:txBody>
        </p:sp>
      </p:grpSp>
      <p:sp>
        <p:nvSpPr>
          <p:cNvPr id="45061" name="Rectangle 15"/>
          <p:cNvSpPr>
            <a:spLocks noChangeArrowheads="1"/>
          </p:cNvSpPr>
          <p:nvPr/>
        </p:nvSpPr>
        <p:spPr bwMode="auto">
          <a:xfrm>
            <a:off x="4647164" y="409109"/>
            <a:ext cx="34564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SERIOUS </a:t>
            </a:r>
            <a:r>
              <a:rPr lang="en-CA" altLang="en-US" sz="2800" b="1" dirty="0">
                <a:solidFill>
                  <a:srgbClr val="6B9EA5"/>
                </a:solidFill>
                <a:latin typeface="Arial" pitchFamily="34" charset="0"/>
                <a:cs typeface="Arial" pitchFamily="34" charset="0"/>
              </a:rPr>
              <a:t>COLOUR</a:t>
            </a:r>
            <a:endParaRPr lang="en-CA" altLang="en-US" sz="2800" dirty="0">
              <a:solidFill>
                <a:srgbClr val="6B9EA5"/>
              </a:solidFill>
              <a:latin typeface="Arial" pitchFamily="34" charset="0"/>
              <a:cs typeface="Arial" pitchFamily="34" charset="0"/>
            </a:endParaRPr>
          </a:p>
        </p:txBody>
      </p:sp>
      <p:pic>
        <p:nvPicPr>
          <p:cNvPr id="3" name="Picture Placeholder 2" descr="A person wearing a suit and tie&#10;&#10;Description generated with very high confidence">
            <a:extLst>
              <a:ext uri="{FF2B5EF4-FFF2-40B4-BE49-F238E27FC236}">
                <a16:creationId xmlns:a16="http://schemas.microsoft.com/office/drawing/2014/main" id="{D3E912F5-C0FF-4940-B805-FC7AEDA4B8A8}"/>
              </a:ext>
            </a:extLst>
          </p:cNvPr>
          <p:cNvPicPr>
            <a:picLocks noGrp="1" noChangeAspect="1"/>
          </p:cNvPicPr>
          <p:nvPr>
            <p:ph type="pic" sz="quarter" idx="10"/>
          </p:nvPr>
        </p:nvPicPr>
        <p:blipFill>
          <a:blip r:embed="rId5" cstate="print">
            <a:extLst>
              <a:ext uri="{28A0092B-C50C-407E-A947-70E740481C1C}">
                <a14:useLocalDpi xmlns:a14="http://schemas.microsoft.com/office/drawing/2010/main"/>
              </a:ext>
            </a:extLst>
          </a:blip>
          <a:srcRect/>
          <a:stretch>
            <a:fillRect/>
          </a:stretch>
        </p:blipFill>
        <p:spPr bwMode="auto">
          <a:xfrm>
            <a:off x="376238"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descr="407.png"/>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4857" r="14857"/>
          <a:stretch>
            <a:fillRect/>
          </a:stretch>
        </p:blipFill>
        <p:spPr>
          <a:xfrm>
            <a:off x="8839669" y="1137214"/>
            <a:ext cx="2919589" cy="5112000"/>
          </a:xfrm>
        </p:spPr>
      </p:pic>
    </p:spTree>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3"/>
          <p:cNvGrpSpPr>
            <a:grpSpLocks/>
          </p:cNvGrpSpPr>
          <p:nvPr/>
        </p:nvGrpSpPr>
        <p:grpSpPr bwMode="auto">
          <a:xfrm>
            <a:off x="68263" y="6557969"/>
            <a:ext cx="12018962" cy="264656"/>
            <a:chOff x="67859" y="6557854"/>
            <a:chExt cx="12018579" cy="265174"/>
          </a:xfrm>
        </p:grpSpPr>
        <p:sp>
          <p:nvSpPr>
            <p:cNvPr id="5" name="Rectangle 4">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6090" name="Group 45"/>
            <p:cNvGrpSpPr>
              <a:grpSpLocks/>
            </p:cNvGrpSpPr>
            <p:nvPr/>
          </p:nvGrpSpPr>
          <p:grpSpPr bwMode="auto">
            <a:xfrm>
              <a:off x="11548792" y="6557854"/>
              <a:ext cx="537646" cy="244340"/>
              <a:chOff x="0" y="0"/>
              <a:chExt cx="1044665" cy="474758"/>
            </a:xfrm>
          </p:grpSpPr>
          <p:sp>
            <p:nvSpPr>
              <p:cNvPr id="7"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6093"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6094"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6082" name="Group 10"/>
          <p:cNvGrpSpPr>
            <a:grpSpLocks/>
          </p:cNvGrpSpPr>
          <p:nvPr/>
        </p:nvGrpSpPr>
        <p:grpSpPr bwMode="auto">
          <a:xfrm>
            <a:off x="11736388" y="9525"/>
            <a:ext cx="455612" cy="368300"/>
            <a:chOff x="11736780" y="8736"/>
            <a:chExt cx="455819" cy="369296"/>
          </a:xfrm>
        </p:grpSpPr>
        <p:sp>
          <p:nvSpPr>
            <p:cNvPr id="12" name="Teardrop 11">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6088" name="TextBox 12"/>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FFF3C73-9805-41FB-9BC0-604BDEAF2FC9}" type="slidenum">
                <a:rPr lang="id-ID" altLang="en-US" sz="1200" b="1">
                  <a:solidFill>
                    <a:schemeClr val="bg1"/>
                  </a:solidFill>
                  <a:latin typeface="Raleway" pitchFamily="6" charset="0"/>
                  <a:cs typeface="Calibri Light" pitchFamily="34" charset="0"/>
                </a:rPr>
                <a:pPr algn="ctr" eaLnBrk="1" hangingPunct="1"/>
                <a:t>36</a:t>
              </a:fld>
              <a:endParaRPr lang="id-ID" altLang="en-US" sz="1200">
                <a:solidFill>
                  <a:schemeClr val="bg1"/>
                </a:solidFill>
                <a:latin typeface="Raleway" pitchFamily="6" charset="0"/>
                <a:cs typeface="Calibri Light" pitchFamily="34" charset="0"/>
              </a:endParaRPr>
            </a:p>
          </p:txBody>
        </p:sp>
      </p:grpSp>
      <p:sp>
        <p:nvSpPr>
          <p:cNvPr id="46083" name="Rectangle 13"/>
          <p:cNvSpPr>
            <a:spLocks noChangeArrowheads="1"/>
          </p:cNvSpPr>
          <p:nvPr/>
        </p:nvSpPr>
        <p:spPr bwMode="auto">
          <a:xfrm>
            <a:off x="3989388" y="409575"/>
            <a:ext cx="47720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NAVY &amp; CHARCOAL </a:t>
            </a:r>
            <a:r>
              <a:rPr lang="en-CA" altLang="en-US" sz="2800" b="1" dirty="0">
                <a:solidFill>
                  <a:srgbClr val="6B9EA5"/>
                </a:solidFill>
                <a:latin typeface="Arial" pitchFamily="34" charset="0"/>
                <a:cs typeface="Arial" pitchFamily="34" charset="0"/>
              </a:rPr>
              <a:t>GREY</a:t>
            </a:r>
            <a:endParaRPr lang="en-CA" altLang="en-US" sz="2800" dirty="0">
              <a:solidFill>
                <a:srgbClr val="6B9EA5"/>
              </a:solidFill>
              <a:latin typeface="Arial" pitchFamily="34" charset="0"/>
              <a:cs typeface="Arial" pitchFamily="34" charset="0"/>
            </a:endParaRPr>
          </a:p>
        </p:txBody>
      </p:sp>
      <p:pic>
        <p:nvPicPr>
          <p:cNvPr id="4" name="Picture Placeholder 3" descr="406.pn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52" r="352"/>
          <a:stretch>
            <a:fillRect/>
          </a:stretch>
        </p:blipFill>
        <p:spPr>
          <a:ln>
            <a:solidFill>
              <a:schemeClr val="tx1">
                <a:lumMod val="50000"/>
                <a:lumOff val="50000"/>
              </a:schemeClr>
            </a:solidFill>
          </a:ln>
        </p:spPr>
      </p:pic>
      <p:pic>
        <p:nvPicPr>
          <p:cNvPr id="11" name="Picture Placeholder 10" descr="Pant-Suits-For-Petite-Women-16 copy.png"/>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3106" b="-3106"/>
          <a:stretch>
            <a:fillRect/>
          </a:stretch>
        </p:blipFill>
        <p:spPr>
          <a:solidFill>
            <a:schemeClr val="accent6"/>
          </a:solidFill>
          <a:ln>
            <a:noFill/>
          </a:ln>
        </p:spPr>
      </p:pic>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miling and posing for the camera&#10;&#10;Description generated with very high confidence">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a:off x="6262688" y="1176338"/>
            <a:ext cx="4057650" cy="5030787"/>
          </a:xfrm>
          <a:solidFill>
            <a:schemeClr val="accent2"/>
          </a:solidFill>
        </p:spPr>
      </p:pic>
      <p:grpSp>
        <p:nvGrpSpPr>
          <p:cNvPr id="47107" name="Group 7"/>
          <p:cNvGrpSpPr>
            <a:grpSpLocks/>
          </p:cNvGrpSpPr>
          <p:nvPr/>
        </p:nvGrpSpPr>
        <p:grpSpPr bwMode="auto">
          <a:xfrm>
            <a:off x="68263" y="6557969"/>
            <a:ext cx="12018962" cy="264656"/>
            <a:chOff x="67859" y="6557854"/>
            <a:chExt cx="12018579" cy="265174"/>
          </a:xfrm>
        </p:grpSpPr>
        <p:sp>
          <p:nvSpPr>
            <p:cNvPr id="9" name="Rectangle 8">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7114" name="Group 45"/>
            <p:cNvGrpSpPr>
              <a:grpSpLocks/>
            </p:cNvGrpSpPr>
            <p:nvPr/>
          </p:nvGrpSpPr>
          <p:grpSpPr bwMode="auto">
            <a:xfrm>
              <a:off x="11548792" y="6557854"/>
              <a:ext cx="537646" cy="244340"/>
              <a:chOff x="0" y="0"/>
              <a:chExt cx="1044665" cy="474758"/>
            </a:xfrm>
          </p:grpSpPr>
          <p:sp>
            <p:nvSpPr>
              <p:cNvPr id="11"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7117"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7118"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7108" name="Group 14"/>
          <p:cNvGrpSpPr>
            <a:grpSpLocks/>
          </p:cNvGrpSpPr>
          <p:nvPr/>
        </p:nvGrpSpPr>
        <p:grpSpPr bwMode="auto">
          <a:xfrm>
            <a:off x="11736388" y="9525"/>
            <a:ext cx="455612" cy="368300"/>
            <a:chOff x="11736780" y="8736"/>
            <a:chExt cx="455819" cy="369296"/>
          </a:xfrm>
        </p:grpSpPr>
        <p:sp>
          <p:nvSpPr>
            <p:cNvPr id="16" name="Teardrop 15">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7112" name="TextBox 16"/>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575D2B98-3478-4746-885C-53ACFE899896}" type="slidenum">
                <a:rPr lang="id-ID" altLang="en-US" sz="1200" b="1">
                  <a:solidFill>
                    <a:schemeClr val="bg1"/>
                  </a:solidFill>
                  <a:latin typeface="Raleway" pitchFamily="6" charset="0"/>
                  <a:cs typeface="Calibri Light" pitchFamily="34" charset="0"/>
                </a:rPr>
                <a:pPr algn="ctr" eaLnBrk="1" hangingPunct="1"/>
                <a:t>37</a:t>
              </a:fld>
              <a:endParaRPr lang="id-ID" altLang="en-US" sz="1200">
                <a:solidFill>
                  <a:schemeClr val="bg1"/>
                </a:solidFill>
                <a:latin typeface="Raleway" pitchFamily="6" charset="0"/>
                <a:cs typeface="Calibri Light" pitchFamily="34" charset="0"/>
              </a:endParaRPr>
            </a:p>
          </p:txBody>
        </p:sp>
      </p:grpSp>
      <p:sp>
        <p:nvSpPr>
          <p:cNvPr id="47109" name="Rectangle 17"/>
          <p:cNvSpPr>
            <a:spLocks noChangeArrowheads="1"/>
          </p:cNvSpPr>
          <p:nvPr/>
        </p:nvSpPr>
        <p:spPr bwMode="auto">
          <a:xfrm>
            <a:off x="5653088" y="409575"/>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BLACK</a:t>
            </a:r>
            <a:endParaRPr lang="en-CA" altLang="en-US" sz="2800">
              <a:solidFill>
                <a:srgbClr val="6B9EA5"/>
              </a:solidFill>
              <a:latin typeface="Arial" pitchFamily="34" charset="0"/>
              <a:cs typeface="Arial" pitchFamily="34" charset="0"/>
            </a:endParaRPr>
          </a:p>
        </p:txBody>
      </p:sp>
      <p:pic>
        <p:nvPicPr>
          <p:cNvPr id="4" name="Picture Placeholder 3" descr="A person wearing a suit and tie&#10;&#10;Description generated with very high confidence">
            <a:extLst>
              <a:ext uri="{FF2B5EF4-FFF2-40B4-BE49-F238E27FC236}">
                <a16:creationId xmlns:a16="http://schemas.microsoft.com/office/drawing/2014/main" id="{4FBE3CA9-628F-4F26-BE0C-921E8E8A1308}"/>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p:pic>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Placeholder 20" descr="A person wearing a suit and tie&#10;&#10;Description generated with very high confidence"/>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xfrm>
            <a:off x="376238"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0"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8140"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8143"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8144"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8131"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8138"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4E08A7B9-C49E-4F72-AC89-ECACCFCC4995}" type="slidenum">
                <a:rPr lang="id-ID" altLang="en-US" sz="1200" b="1">
                  <a:solidFill>
                    <a:schemeClr val="bg1"/>
                  </a:solidFill>
                  <a:latin typeface="Raleway" pitchFamily="6" charset="0"/>
                  <a:cs typeface="Calibri Light" pitchFamily="34" charset="0"/>
                </a:rPr>
                <a:pPr algn="ctr" eaLnBrk="1" hangingPunct="1"/>
                <a:t>38</a:t>
              </a:fld>
              <a:endParaRPr lang="id-ID" altLang="en-US" sz="1200">
                <a:solidFill>
                  <a:schemeClr val="bg1"/>
                </a:solidFill>
                <a:latin typeface="Raleway" pitchFamily="6" charset="0"/>
                <a:cs typeface="Calibri Light" pitchFamily="34" charset="0"/>
              </a:endParaRPr>
            </a:p>
          </p:txBody>
        </p:sp>
      </p:grpSp>
      <p:sp>
        <p:nvSpPr>
          <p:cNvPr id="48132" name="Rectangle 15"/>
          <p:cNvSpPr>
            <a:spLocks noChangeArrowheads="1"/>
          </p:cNvSpPr>
          <p:nvPr/>
        </p:nvSpPr>
        <p:spPr bwMode="auto">
          <a:xfrm>
            <a:off x="4217988" y="409575"/>
            <a:ext cx="43148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DEPENDABLE </a:t>
            </a:r>
            <a:r>
              <a:rPr lang="en-CA" altLang="en-US" sz="2800" b="1">
                <a:solidFill>
                  <a:srgbClr val="6B9EA5"/>
                </a:solidFill>
                <a:latin typeface="Arial" pitchFamily="34" charset="0"/>
                <a:cs typeface="Arial" pitchFamily="34" charset="0"/>
              </a:rPr>
              <a:t>COLOUR</a:t>
            </a:r>
            <a:endParaRPr lang="en-CA" altLang="en-US" sz="2800">
              <a:solidFill>
                <a:srgbClr val="6B9EA5"/>
              </a:solidFill>
              <a:latin typeface="Arial" pitchFamily="34" charset="0"/>
              <a:cs typeface="Arial" pitchFamily="34" charset="0"/>
            </a:endParaRPr>
          </a:p>
        </p:txBody>
      </p:sp>
      <p:pic>
        <p:nvPicPr>
          <p:cNvPr id="5" name="Picture Placeholder 4" descr="A person wearing a dress&#10;&#10;Description generated with very high confidence">
            <a:extLst>
              <a:ext uri="{FF2B5EF4-FFF2-40B4-BE49-F238E27FC236}">
                <a16:creationId xmlns:a16="http://schemas.microsoft.com/office/drawing/2014/main" id="{405AEAC5-43B7-429A-B023-7400EA71B2ED}"/>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a:stretch>
            <a:fillRect/>
          </a:stretch>
        </p:blipFill>
        <p:spPr bwMode="auto">
          <a:xfrm>
            <a:off x="3219450" y="1227138"/>
            <a:ext cx="2843213"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descr="A person wearing a suit and tie&#10;&#10;Description generated with very high confidence">
            <a:extLst>
              <a:ext uri="{FF2B5EF4-FFF2-40B4-BE49-F238E27FC236}">
                <a16:creationId xmlns:a16="http://schemas.microsoft.com/office/drawing/2014/main" id="{C6338F88-5512-4E7C-AD88-C134AEFA4F0F}"/>
              </a:ext>
            </a:extLst>
          </p:cNvPr>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a:fillRect/>
          </a:stretch>
        </p:blipFill>
        <p:spPr bwMode="auto">
          <a:xfrm>
            <a:off x="6062663" y="1227138"/>
            <a:ext cx="2844800"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A person wearing a suit and tie&#10;&#10;Description generated with very high confidence">
            <a:extLst>
              <a:ext uri="{FF2B5EF4-FFF2-40B4-BE49-F238E27FC236}">
                <a16:creationId xmlns:a16="http://schemas.microsoft.com/office/drawing/2014/main" id="{C9D7CAA0-7939-4185-B2EF-08E4DFD07F35}"/>
              </a:ext>
            </a:extLst>
          </p:cNvPr>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a:stretch>
            <a:fillRect/>
          </a:stretch>
        </p:blipFill>
        <p:spPr bwMode="auto">
          <a:xfrm>
            <a:off x="8907463"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A56B7738-E95D-485B-9022-CD75A0E5F61B}"/>
              </a:ext>
            </a:extLst>
          </p:cNvPr>
          <p:cNvSpPr/>
          <p:nvPr/>
        </p:nvSpPr>
        <p:spPr>
          <a:xfrm>
            <a:off x="8907463" y="1227138"/>
            <a:ext cx="2935287" cy="4979987"/>
          </a:xfrm>
          <a:prstGeom prst="rect">
            <a:avLst/>
          </a:prstGeom>
          <a:solidFill>
            <a:srgbClr val="6B9EA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9164"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9167"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49168"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49154"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49162"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87C33CA3-154C-4CE3-BA85-772CF181C814}" type="slidenum">
                <a:rPr lang="id-ID" altLang="en-US" sz="1200" b="1">
                  <a:solidFill>
                    <a:schemeClr val="bg1"/>
                  </a:solidFill>
                  <a:latin typeface="Raleway" pitchFamily="6" charset="0"/>
                  <a:cs typeface="Calibri Light" pitchFamily="34" charset="0"/>
                </a:rPr>
                <a:pPr algn="ctr" eaLnBrk="1" hangingPunct="1"/>
                <a:t>39</a:t>
              </a:fld>
              <a:endParaRPr lang="id-ID" altLang="en-US" sz="1200">
                <a:solidFill>
                  <a:schemeClr val="bg1"/>
                </a:solidFill>
                <a:latin typeface="Raleway" pitchFamily="6" charset="0"/>
                <a:cs typeface="Calibri Light" pitchFamily="34" charset="0"/>
              </a:endParaRPr>
            </a:p>
          </p:txBody>
        </p:sp>
      </p:grpSp>
      <p:sp>
        <p:nvSpPr>
          <p:cNvPr id="49155" name="Rectangle 15"/>
          <p:cNvSpPr>
            <a:spLocks noChangeArrowheads="1"/>
          </p:cNvSpPr>
          <p:nvPr/>
        </p:nvSpPr>
        <p:spPr bwMode="auto">
          <a:xfrm>
            <a:off x="4616450" y="409575"/>
            <a:ext cx="35179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CALMING </a:t>
            </a:r>
            <a:r>
              <a:rPr lang="en-CA" altLang="en-US" sz="2800" b="1">
                <a:solidFill>
                  <a:srgbClr val="6B9EA5"/>
                </a:solidFill>
                <a:latin typeface="Arial" pitchFamily="34" charset="0"/>
                <a:cs typeface="Arial" pitchFamily="34" charset="0"/>
              </a:rPr>
              <a:t>COLOUR</a:t>
            </a:r>
            <a:endParaRPr lang="en-CA" altLang="en-US" sz="2800">
              <a:solidFill>
                <a:srgbClr val="6B9EA5"/>
              </a:solidFill>
              <a:latin typeface="Arial" pitchFamily="34" charset="0"/>
              <a:cs typeface="Arial" pitchFamily="34" charset="0"/>
            </a:endParaRPr>
          </a:p>
        </p:txBody>
      </p:sp>
      <p:pic>
        <p:nvPicPr>
          <p:cNvPr id="49157" name="Picture Placeholder 29" descr="A person posing for the camera&#10;&#10;Description generated with very high confidence"/>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bwMode="auto">
          <a:xfrm>
            <a:off x="3219450" y="1227138"/>
            <a:ext cx="2843213"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4" descr="A person wearing a suit and tie&#10;&#10;Description generated with very high confidence">
            <a:extLst>
              <a:ext uri="{FF2B5EF4-FFF2-40B4-BE49-F238E27FC236}">
                <a16:creationId xmlns:a16="http://schemas.microsoft.com/office/drawing/2014/main" id="{37619719-A780-44F1-A444-675426355378}"/>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bwMode="auto">
          <a:xfrm>
            <a:off x="376238"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descr="A person wearing a dress&#10;&#10;Description generated with very high confidence">
            <a:extLst>
              <a:ext uri="{FF2B5EF4-FFF2-40B4-BE49-F238E27FC236}">
                <a16:creationId xmlns:a16="http://schemas.microsoft.com/office/drawing/2014/main" id="{04EA8FD0-F4F2-496F-BC90-84A352D1BDE4}"/>
              </a:ext>
            </a:extLst>
          </p:cNvPr>
          <p:cNvPicPr>
            <a:picLocks noGrp="1" noChangeAspect="1"/>
          </p:cNvPicPr>
          <p:nvPr>
            <p:ph type="pic" sz="quarter" idx="13"/>
          </p:nvPr>
        </p:nvPicPr>
        <p:blipFill>
          <a:blip r:embed="rId5" cstate="print">
            <a:extLst>
              <a:ext uri="{28A0092B-C50C-407E-A947-70E740481C1C}">
                <a14:useLocalDpi xmlns:a14="http://schemas.microsoft.com/office/drawing/2010/main"/>
              </a:ext>
            </a:extLst>
          </a:blip>
          <a:srcRect/>
          <a:stretch>
            <a:fillRect/>
          </a:stretch>
        </p:blipFill>
        <p:spPr bwMode="auto">
          <a:xfrm>
            <a:off x="8907463"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7" descr="A person wearing a suit and tie&#10;&#10;Description generated with very high confidence">
            <a:extLst>
              <a:ext uri="{FF2B5EF4-FFF2-40B4-BE49-F238E27FC236}">
                <a16:creationId xmlns:a16="http://schemas.microsoft.com/office/drawing/2014/main" id="{F8C0B5B3-61AC-4F0F-991A-3DE78B249302}"/>
              </a:ext>
            </a:extLst>
          </p:cNvPr>
          <p:cNvPicPr>
            <a:picLocks noGrp="1" noChangeAspect="1"/>
          </p:cNvPicPr>
          <p:nvPr>
            <p:ph type="pic" sz="quarter" idx="12"/>
          </p:nvPr>
        </p:nvPicPr>
        <p:blipFill>
          <a:blip r:embed="rId6" cstate="print">
            <a:extLst>
              <a:ext uri="{28A0092B-C50C-407E-A947-70E740481C1C}">
                <a14:useLocalDpi xmlns:a14="http://schemas.microsoft.com/office/drawing/2010/main"/>
              </a:ext>
            </a:extLst>
          </a:blip>
          <a:srcRect/>
          <a:stretch>
            <a:fillRect/>
          </a:stretch>
        </p:blipFill>
        <p:spPr bwMode="auto">
          <a:xfrm>
            <a:off x="6062663" y="1227138"/>
            <a:ext cx="2844800"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A944CA-CF02-4D6D-8DED-B50D37F4ED92}"/>
              </a:ext>
            </a:extLst>
          </p:cNvPr>
          <p:cNvGrpSpPr/>
          <p:nvPr/>
        </p:nvGrpSpPr>
        <p:grpSpPr>
          <a:xfrm>
            <a:off x="67859" y="6557854"/>
            <a:ext cx="12018579" cy="264041"/>
            <a:chOff x="67859" y="6557854"/>
            <a:chExt cx="12018579" cy="264041"/>
          </a:xfrm>
        </p:grpSpPr>
        <p:sp>
          <p:nvSpPr>
            <p:cNvPr id="25" name="Rectangle 24">
              <a:extLst>
                <a:ext uri="{FF2B5EF4-FFF2-40B4-BE49-F238E27FC236}">
                  <a16:creationId xmlns:a16="http://schemas.microsoft.com/office/drawing/2014/main" id="{0D4EF7E9-9A84-4222-A254-472F6DB85D42}"/>
                </a:ext>
              </a:extLst>
            </p:cNvPr>
            <p:cNvSpPr/>
            <p:nvPr/>
          </p:nvSpPr>
          <p:spPr>
            <a:xfrm>
              <a:off x="67859" y="6606451"/>
              <a:ext cx="2286203" cy="215444"/>
            </a:xfrm>
            <a:prstGeom prst="rect">
              <a:avLst/>
            </a:prstGeom>
          </p:spPr>
          <p:txBody>
            <a:bodyPr wrap="none">
              <a:spAutoFit/>
            </a:bodyPr>
            <a:lstStyle/>
            <a:p>
              <a:r>
                <a:rPr lang="en-US" sz="800" dirty="0">
                  <a:solidFill>
                    <a:schemeClr val="tx1">
                      <a:lumMod val="65000"/>
                      <a:lumOff val="35000"/>
                    </a:schemeClr>
                  </a:solidFill>
                  <a:effectLst/>
                  <a:latin typeface="Arial" panose="020B0604020202020204" pitchFamily="34" charset="0"/>
                  <a:ea typeface="Open Sans" panose="020B0606030504020204" pitchFamily="34" charset="0"/>
                  <a:cs typeface="Arial" panose="020B0604020202020204" pitchFamily="34" charset="0"/>
                </a:rPr>
                <a:t>DRESSING TO WIN IN THE 21ST CENTURY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45">
              <a:extLst>
                <a:ext uri="{FF2B5EF4-FFF2-40B4-BE49-F238E27FC236}">
                  <a16:creationId xmlns:a16="http://schemas.microsoft.com/office/drawing/2014/main" id="{03B9112A-7D03-46DF-B2A6-545F2133F207}"/>
                </a:ext>
              </a:extLst>
            </p:cNvPr>
            <p:cNvGrpSpPr/>
            <p:nvPr/>
          </p:nvGrpSpPr>
          <p:grpSpPr>
            <a:xfrm>
              <a:off x="11548792" y="6557854"/>
              <a:ext cx="537646" cy="244340"/>
              <a:chOff x="0" y="0"/>
              <a:chExt cx="1044665" cy="474758"/>
            </a:xfrm>
          </p:grpSpPr>
          <p:sp>
            <p:nvSpPr>
              <p:cNvPr id="27" name="Shape 41">
                <a:extLst>
                  <a:ext uri="{FF2B5EF4-FFF2-40B4-BE49-F238E27FC236}">
                    <a16:creationId xmlns:a16="http://schemas.microsoft.com/office/drawing/2014/main" id="{3B89C085-6B7C-41BC-A739-5ABF123207D4}"/>
                  </a:ext>
                </a:extLst>
              </p:cNvPr>
              <p:cNvSpPr/>
              <p:nvPr/>
            </p:nvSpPr>
            <p:spPr>
              <a:xfrm>
                <a:off x="571544" y="2270"/>
                <a:ext cx="473122" cy="472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29" name="Shape 42">
                <a:hlinkClick r:id="" action="ppaction://hlinkshowjump?jump=nextslide"/>
                <a:extLst>
                  <a:ext uri="{FF2B5EF4-FFF2-40B4-BE49-F238E27FC236}">
                    <a16:creationId xmlns:a16="http://schemas.microsoft.com/office/drawing/2014/main" id="{B87CCC61-FC75-49D8-8EA2-1CFEA6D3447A}"/>
                  </a:ext>
                </a:extLst>
              </p:cNvPr>
              <p:cNvSpPr/>
              <p:nvPr/>
            </p:nvSpPr>
            <p:spPr>
              <a:xfrm rot="5400000">
                <a:off x="719555" y="156632"/>
                <a:ext cx="240786" cy="154674"/>
              </a:xfrm>
              <a:prstGeom prst="triangle">
                <a:avLst/>
              </a:prstGeom>
              <a:solidFill>
                <a:schemeClr val="accent6">
                  <a:lumMod val="50000"/>
                </a:schemeClr>
              </a:solidFill>
              <a:ln w="12700" cap="flat">
                <a:noFill/>
                <a:miter lim="4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31" name="Shape 43">
                <a:extLst>
                  <a:ext uri="{FF2B5EF4-FFF2-40B4-BE49-F238E27FC236}">
                    <a16:creationId xmlns:a16="http://schemas.microsoft.com/office/drawing/2014/main" id="{04123442-54F4-43D4-B101-E382AF97555E}"/>
                  </a:ext>
                </a:extLst>
              </p:cNvPr>
              <p:cNvSpPr/>
              <p:nvPr/>
            </p:nvSpPr>
            <p:spPr>
              <a:xfrm rot="10800000">
                <a:off x="-1" y="0"/>
                <a:ext cx="473123" cy="4747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32" name="Shape 44">
                <a:hlinkClick r:id="" action="ppaction://hlinkshowjump?jump=previousslide"/>
                <a:extLst>
                  <a:ext uri="{FF2B5EF4-FFF2-40B4-BE49-F238E27FC236}">
                    <a16:creationId xmlns:a16="http://schemas.microsoft.com/office/drawing/2014/main" id="{D81D60D4-DC40-431E-BA84-A246132F3F18}"/>
                  </a:ext>
                </a:extLst>
              </p:cNvPr>
              <p:cNvSpPr/>
              <p:nvPr/>
            </p:nvSpPr>
            <p:spPr>
              <a:xfrm rot="16200000">
                <a:off x="83746" y="164604"/>
                <a:ext cx="241943" cy="154675"/>
              </a:xfrm>
              <a:prstGeom prst="triangle">
                <a:avLst/>
              </a:prstGeom>
              <a:solidFill>
                <a:srgbClr val="CDCDCD"/>
              </a:solidFill>
              <a:ln w="12700" cap="flat">
                <a:noFill/>
                <a:miter lim="4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grpSp>
      </p:grpSp>
      <p:grpSp>
        <p:nvGrpSpPr>
          <p:cNvPr id="34" name="Group 33">
            <a:extLst>
              <a:ext uri="{FF2B5EF4-FFF2-40B4-BE49-F238E27FC236}">
                <a16:creationId xmlns:a16="http://schemas.microsoft.com/office/drawing/2014/main" id="{96072D49-7DC3-46DB-A225-510726D3BB56}"/>
              </a:ext>
            </a:extLst>
          </p:cNvPr>
          <p:cNvGrpSpPr/>
          <p:nvPr/>
        </p:nvGrpSpPr>
        <p:grpSpPr>
          <a:xfrm>
            <a:off x="11736780" y="8736"/>
            <a:ext cx="455819" cy="369296"/>
            <a:chOff x="11736780" y="8736"/>
            <a:chExt cx="455819" cy="369296"/>
          </a:xfrm>
        </p:grpSpPr>
        <p:sp>
          <p:nvSpPr>
            <p:cNvPr id="35" name="Teardrop 34">
              <a:extLst>
                <a:ext uri="{FF2B5EF4-FFF2-40B4-BE49-F238E27FC236}">
                  <a16:creationId xmlns:a16="http://schemas.microsoft.com/office/drawing/2014/main" id="{C4448FFF-D30E-4A3E-89E4-B9CFBD1AC991}"/>
                </a:ext>
              </a:extLst>
            </p:cNvPr>
            <p:cNvSpPr/>
            <p:nvPr/>
          </p:nvSpPr>
          <p:spPr>
            <a:xfrm>
              <a:off x="11842942" y="83515"/>
              <a:ext cx="262790" cy="262782"/>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Calibri Light"/>
              </a:endParaRPr>
            </a:p>
          </p:txBody>
        </p:sp>
        <p:sp>
          <p:nvSpPr>
            <p:cNvPr id="36" name="TextBox 35">
              <a:extLst>
                <a:ext uri="{FF2B5EF4-FFF2-40B4-BE49-F238E27FC236}">
                  <a16:creationId xmlns:a16="http://schemas.microsoft.com/office/drawing/2014/main" id="{8EC904BC-D077-4084-8991-43A31C025A33}"/>
                </a:ext>
              </a:extLst>
            </p:cNvPr>
            <p:cNvSpPr txBox="1"/>
            <p:nvPr/>
          </p:nvSpPr>
          <p:spPr>
            <a:xfrm>
              <a:off x="11736780" y="8736"/>
              <a:ext cx="455819" cy="369296"/>
            </a:xfrm>
            <a:prstGeom prst="rect">
              <a:avLst/>
            </a:prstGeom>
            <a:noFill/>
          </p:spPr>
          <p:txBody>
            <a:bodyPr wrap="none" lIns="182843" tIns="91422" rIns="182843" bIns="91422" rtlCol="0">
              <a:spAutoFit/>
            </a:bodyPr>
            <a:lstStyle/>
            <a:p>
              <a:pPr algn="ctr"/>
              <a:fld id="{260E2A6B-A809-4840-BF14-8648BC0BDF87}" type="slidenum">
                <a:rPr lang="id-ID" sz="1200" b="1" smtClean="0">
                  <a:solidFill>
                    <a:schemeClr val="bg1"/>
                  </a:solidFill>
                  <a:latin typeface="Raleway" panose="020B0503030101060003" pitchFamily="34" charset="0"/>
                  <a:cs typeface="Calibri Light"/>
                </a:rPr>
                <a:pPr algn="ctr"/>
                <a:t>4</a:t>
              </a:fld>
              <a:endParaRPr lang="id-ID" sz="1200" dirty="0">
                <a:solidFill>
                  <a:schemeClr val="bg1"/>
                </a:solidFill>
                <a:latin typeface="Raleway" panose="020B0503030101060003" pitchFamily="34" charset="0"/>
                <a:cs typeface="Calibri Light"/>
              </a:endParaRPr>
            </a:p>
          </p:txBody>
        </p:sp>
      </p:grpSp>
      <p:sp>
        <p:nvSpPr>
          <p:cNvPr id="37" name="Rectangle 36">
            <a:extLst>
              <a:ext uri="{FF2B5EF4-FFF2-40B4-BE49-F238E27FC236}">
                <a16:creationId xmlns:a16="http://schemas.microsoft.com/office/drawing/2014/main" id="{D67DF95A-2ED7-44B6-B854-92784C8A8F52}"/>
              </a:ext>
            </a:extLst>
          </p:cNvPr>
          <p:cNvSpPr/>
          <p:nvPr/>
        </p:nvSpPr>
        <p:spPr>
          <a:xfrm>
            <a:off x="841451" y="2938568"/>
            <a:ext cx="4427559" cy="584775"/>
          </a:xfrm>
          <a:prstGeom prst="rect">
            <a:avLst/>
          </a:prstGeom>
        </p:spPr>
        <p:txBody>
          <a:bodyPr wrap="none" anchor="ctr">
            <a:spAutoFit/>
          </a:bodyPr>
          <a:lstStyle/>
          <a:p>
            <a:pPr algn="ctr"/>
            <a:r>
              <a:rPr lang="en-US" sz="3200" b="1" dirty="0">
                <a:latin typeface="Arial" panose="020B0604020202020204" pitchFamily="34" charset="0"/>
                <a:cs typeface="Arial" panose="020B0604020202020204" pitchFamily="34" charset="0"/>
              </a:rPr>
              <a:t>TODAYS </a:t>
            </a:r>
            <a:r>
              <a:rPr lang="en-US" sz="3200" b="1" dirty="0">
                <a:solidFill>
                  <a:srgbClr val="6B9EA5"/>
                </a:solidFill>
                <a:latin typeface="Arial" panose="020B0604020202020204" pitchFamily="34" charset="0"/>
                <a:cs typeface="Arial" panose="020B0604020202020204" pitchFamily="34" charset="0"/>
              </a:rPr>
              <a:t>WORKSHOP</a:t>
            </a:r>
            <a:endParaRPr lang="en-US" sz="3200" dirty="0">
              <a:solidFill>
                <a:srgbClr val="6B9EA5"/>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D4491583-5448-4041-9D1D-65FB599EF98B}"/>
              </a:ext>
            </a:extLst>
          </p:cNvPr>
          <p:cNvSpPr/>
          <p:nvPr/>
        </p:nvSpPr>
        <p:spPr>
          <a:xfrm>
            <a:off x="443578" y="3475215"/>
            <a:ext cx="5223305" cy="584776"/>
          </a:xfrm>
          <a:prstGeom prst="rect">
            <a:avLst/>
          </a:prstGeom>
        </p:spPr>
        <p:txBody>
          <a:bodyPr wrap="none" anchor="ctr">
            <a:spAutoFit/>
          </a:bodyPr>
          <a:lstStyle/>
          <a:p>
            <a:pPr algn="ctr"/>
            <a:r>
              <a:rPr lang="en-US" sz="3200" dirty="0">
                <a:latin typeface="Arial" panose="020B0604020202020204" pitchFamily="34" charset="0"/>
                <a:cs typeface="Arial" panose="020B0604020202020204" pitchFamily="34" charset="0"/>
              </a:rPr>
              <a:t>THE POWER OF COLOUR</a:t>
            </a:r>
            <a:endParaRPr lang="en-US" sz="3200" dirty="0">
              <a:solidFill>
                <a:srgbClr val="6B9EA5"/>
              </a:solidFill>
              <a:latin typeface="Arial" panose="020B0604020202020204" pitchFamily="34" charset="0"/>
              <a:cs typeface="Arial" panose="020B0604020202020204" pitchFamily="34" charset="0"/>
            </a:endParaRPr>
          </a:p>
        </p:txBody>
      </p:sp>
      <p:pic>
        <p:nvPicPr>
          <p:cNvPr id="6" name="Picture Placeholder 5" descr="A person standing in front of a building&#10;&#10;Description generated with very high confidence">
            <a:extLst>
              <a:ext uri="{FF2B5EF4-FFF2-40B4-BE49-F238E27FC236}">
                <a16:creationId xmlns:a16="http://schemas.microsoft.com/office/drawing/2014/main" id="{7ECE7A47-AD9E-45A9-9D47-A402268B509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6877042" y="1290017"/>
            <a:ext cx="3719998" cy="3719998"/>
          </a:xfrm>
        </p:spPr>
      </p:pic>
    </p:spTree>
    <p:extLst>
      <p:ext uri="{BB962C8B-B14F-4D97-AF65-F5344CB8AC3E}">
        <p14:creationId xmlns:p14="http://schemas.microsoft.com/office/powerpoint/2010/main" val="148143954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5"/>
          <p:cNvGrpSpPr>
            <a:grpSpLocks/>
          </p:cNvGrpSpPr>
          <p:nvPr/>
        </p:nvGrpSpPr>
        <p:grpSpPr bwMode="auto">
          <a:xfrm>
            <a:off x="68263" y="6557969"/>
            <a:ext cx="12018962" cy="264656"/>
            <a:chOff x="67859" y="6557854"/>
            <a:chExt cx="12018579" cy="265174"/>
          </a:xfrm>
        </p:grpSpPr>
        <p:sp>
          <p:nvSpPr>
            <p:cNvPr id="7" name="Rectangle 6">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0188" name="Group 45"/>
            <p:cNvGrpSpPr>
              <a:grpSpLocks/>
            </p:cNvGrpSpPr>
            <p:nvPr/>
          </p:nvGrpSpPr>
          <p:grpSpPr bwMode="auto">
            <a:xfrm>
              <a:off x="11548792" y="6557854"/>
              <a:ext cx="537646" cy="244340"/>
              <a:chOff x="0" y="0"/>
              <a:chExt cx="1044665" cy="474758"/>
            </a:xfrm>
          </p:grpSpPr>
          <p:sp>
            <p:nvSpPr>
              <p:cNvPr id="9"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50191"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50192"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50178" name="Group 12"/>
          <p:cNvGrpSpPr>
            <a:grpSpLocks/>
          </p:cNvGrpSpPr>
          <p:nvPr/>
        </p:nvGrpSpPr>
        <p:grpSpPr bwMode="auto">
          <a:xfrm>
            <a:off x="11736388" y="9525"/>
            <a:ext cx="455612" cy="368300"/>
            <a:chOff x="11736780" y="8736"/>
            <a:chExt cx="455819" cy="369296"/>
          </a:xfrm>
        </p:grpSpPr>
        <p:sp>
          <p:nvSpPr>
            <p:cNvPr id="14" name="Teardrop 13">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50186" name="TextBox 14"/>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32058BBD-94AD-462E-AA54-AD3AA5DCCA03}" type="slidenum">
                <a:rPr lang="id-ID" altLang="en-US" sz="1200" b="1">
                  <a:solidFill>
                    <a:schemeClr val="bg1"/>
                  </a:solidFill>
                  <a:latin typeface="Raleway" pitchFamily="6" charset="0"/>
                  <a:cs typeface="Calibri Light" pitchFamily="34" charset="0"/>
                </a:rPr>
                <a:pPr algn="ctr" eaLnBrk="1" hangingPunct="1"/>
                <a:t>40</a:t>
              </a:fld>
              <a:endParaRPr lang="id-ID" altLang="en-US" sz="1200">
                <a:solidFill>
                  <a:schemeClr val="bg1"/>
                </a:solidFill>
                <a:latin typeface="Raleway" pitchFamily="6" charset="0"/>
                <a:cs typeface="Calibri Light" pitchFamily="34" charset="0"/>
              </a:endParaRPr>
            </a:p>
          </p:txBody>
        </p:sp>
      </p:grpSp>
      <p:sp>
        <p:nvSpPr>
          <p:cNvPr id="50179" name="Rectangle 15"/>
          <p:cNvSpPr>
            <a:spLocks noChangeArrowheads="1"/>
          </p:cNvSpPr>
          <p:nvPr/>
        </p:nvSpPr>
        <p:spPr bwMode="auto">
          <a:xfrm>
            <a:off x="4197350" y="409575"/>
            <a:ext cx="43545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ENGERGIZING </a:t>
            </a:r>
            <a:r>
              <a:rPr lang="en-CA" altLang="en-US" sz="2800" b="1" dirty="0">
                <a:solidFill>
                  <a:srgbClr val="6B9EA5"/>
                </a:solidFill>
                <a:latin typeface="Arial" pitchFamily="34" charset="0"/>
                <a:cs typeface="Arial" pitchFamily="34" charset="0"/>
              </a:rPr>
              <a:t>COLOUR</a:t>
            </a:r>
            <a:endParaRPr lang="en-CA" altLang="en-US" sz="2800" dirty="0">
              <a:solidFill>
                <a:srgbClr val="6B9EA5"/>
              </a:solidFill>
              <a:latin typeface="Arial" pitchFamily="34" charset="0"/>
              <a:cs typeface="Arial" pitchFamily="34" charset="0"/>
            </a:endParaRPr>
          </a:p>
        </p:txBody>
      </p:sp>
      <p:pic>
        <p:nvPicPr>
          <p:cNvPr id="50183" name="Picture Placeholder 18" descr="BRIGHT.png"/>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bwMode="auto">
          <a:xfrm>
            <a:off x="3219450" y="1140312"/>
            <a:ext cx="2843213" cy="5121625"/>
          </a:xfr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2" descr="A person standing on a sidewalk&#10;&#10;Description generated with very high confidence">
            <a:extLst>
              <a:ext uri="{FF2B5EF4-FFF2-40B4-BE49-F238E27FC236}">
                <a16:creationId xmlns:a16="http://schemas.microsoft.com/office/drawing/2014/main" id="{2ADB9008-47A9-41F1-91CC-D851926326E8}"/>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bwMode="auto">
          <a:xfrm>
            <a:off x="376238" y="1227138"/>
            <a:ext cx="2843212" cy="49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10" descr="Pao Malanga con vestido Markova y blazer de Zara y zapatos Capio.jpg"/>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1338" r="11338"/>
          <a:stretch>
            <a:fillRect/>
          </a:stretch>
        </p:blipFill>
        <p:spPr>
          <a:xfrm>
            <a:off x="6063343" y="1158785"/>
            <a:ext cx="2883371" cy="5048584"/>
          </a:xfrm>
        </p:spPr>
      </p:pic>
      <p:pic>
        <p:nvPicPr>
          <p:cNvPr id="5" name="Picture Placeholder 4" descr="A person wearing a red shirt&#10;&#10;Description generated with very high confidence">
            <a:extLst>
              <a:ext uri="{FF2B5EF4-FFF2-40B4-BE49-F238E27FC236}">
                <a16:creationId xmlns:a16="http://schemas.microsoft.com/office/drawing/2014/main" id="{F12E0046-DB89-4450-9EEC-0875B3DC1043}"/>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13579" r="13579"/>
          <a:stretch>
            <a:fillRect/>
          </a:stretch>
        </p:blipFill>
        <p:spPr/>
      </p:pic>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1"/>
          <p:cNvGrpSpPr>
            <a:grpSpLocks/>
          </p:cNvGrpSpPr>
          <p:nvPr/>
        </p:nvGrpSpPr>
        <p:grpSpPr bwMode="auto">
          <a:xfrm>
            <a:off x="68263" y="6557969"/>
            <a:ext cx="12018962" cy="264656"/>
            <a:chOff x="67859" y="6557854"/>
            <a:chExt cx="12018579" cy="265174"/>
          </a:xfrm>
        </p:grpSpPr>
        <p:sp>
          <p:nvSpPr>
            <p:cNvPr id="3" name="Rectangle 2">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1210" name="Group 45"/>
            <p:cNvGrpSpPr>
              <a:grpSpLocks/>
            </p:cNvGrpSpPr>
            <p:nvPr/>
          </p:nvGrpSpPr>
          <p:grpSpPr bwMode="auto">
            <a:xfrm>
              <a:off x="11548792" y="6557854"/>
              <a:ext cx="537646" cy="244340"/>
              <a:chOff x="0" y="0"/>
              <a:chExt cx="1044665" cy="474758"/>
            </a:xfrm>
          </p:grpSpPr>
          <p:sp>
            <p:nvSpPr>
              <p:cNvPr id="5"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51213"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51214"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51202" name="Group 8"/>
          <p:cNvGrpSpPr>
            <a:grpSpLocks/>
          </p:cNvGrpSpPr>
          <p:nvPr/>
        </p:nvGrpSpPr>
        <p:grpSpPr bwMode="auto">
          <a:xfrm>
            <a:off x="11736388" y="9525"/>
            <a:ext cx="455612" cy="368300"/>
            <a:chOff x="11736780" y="8736"/>
            <a:chExt cx="455819" cy="369296"/>
          </a:xfrm>
        </p:grpSpPr>
        <p:sp>
          <p:nvSpPr>
            <p:cNvPr id="10" name="Teardrop 9">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51208" name="TextBox 1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41</a:t>
              </a:fld>
              <a:endParaRPr lang="id-ID" altLang="en-US" sz="1200">
                <a:solidFill>
                  <a:schemeClr val="bg1"/>
                </a:solidFill>
                <a:latin typeface="Raleway" pitchFamily="6" charset="0"/>
                <a:cs typeface="Calibri Light" pitchFamily="34" charset="0"/>
              </a:endParaRPr>
            </a:p>
          </p:txBody>
        </p:sp>
      </p:grpSp>
      <p:sp>
        <p:nvSpPr>
          <p:cNvPr id="51203" name="Rectangle 11"/>
          <p:cNvSpPr>
            <a:spLocks noChangeArrowheads="1"/>
          </p:cNvSpPr>
          <p:nvPr/>
        </p:nvSpPr>
        <p:spPr bwMode="auto">
          <a:xfrm>
            <a:off x="4454525" y="409575"/>
            <a:ext cx="38401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PRINTS &amp; </a:t>
            </a:r>
            <a:r>
              <a:rPr lang="en-CA" altLang="en-US" sz="2800" b="1">
                <a:solidFill>
                  <a:srgbClr val="6B9EA5"/>
                </a:solidFill>
                <a:latin typeface="Arial" pitchFamily="34" charset="0"/>
                <a:cs typeface="Arial" pitchFamily="34" charset="0"/>
              </a:rPr>
              <a:t>PATTERNS</a:t>
            </a:r>
            <a:endParaRPr lang="en-CA" altLang="en-US" sz="2800">
              <a:solidFill>
                <a:srgbClr val="6B9EA5"/>
              </a:solidFill>
              <a:latin typeface="Arial" pitchFamily="34" charset="0"/>
              <a:cs typeface="Arial" pitchFamily="34" charset="0"/>
            </a:endParaRPr>
          </a:p>
        </p:txBody>
      </p:sp>
      <p:pic>
        <p:nvPicPr>
          <p:cNvPr id="14" name="Picture 13" descr="Menswear patterns 1.jpg">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1238" y="1546225"/>
            <a:ext cx="4667250" cy="4667250"/>
          </a:xfrm>
          <a:prstGeom prst="rect">
            <a:avLst/>
          </a:prstGeom>
          <a:effectLst>
            <a:outerShdw blurRad="63500" sx="102000" sy="102000" algn="ctr" rotWithShape="0">
              <a:prstClr val="black">
                <a:alpha val="40000"/>
              </a:prstClr>
            </a:outerShdw>
          </a:effectLst>
        </p:spPr>
      </p:pic>
      <p:pic>
        <p:nvPicPr>
          <p:cNvPr id="15" name="Picture 14" descr="Menswear patterns 2.jpeg">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56375" y="1563688"/>
            <a:ext cx="4649788" cy="4649787"/>
          </a:xfrm>
          <a:prstGeom prst="rect">
            <a:avLst/>
          </a:prstGeom>
          <a:effectLst>
            <a:outerShdw blurRad="63500" sx="102000" sy="102000" algn="ctr" rotWithShape="0">
              <a:prstClr val="black">
                <a:alpha val="40000"/>
              </a:prstClr>
            </a:outerShdw>
          </a:effectLst>
        </p:spPr>
      </p:pic>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Group 1"/>
          <p:cNvGrpSpPr>
            <a:grpSpLocks/>
          </p:cNvGrpSpPr>
          <p:nvPr/>
        </p:nvGrpSpPr>
        <p:grpSpPr bwMode="auto">
          <a:xfrm>
            <a:off x="68263" y="6557969"/>
            <a:ext cx="12018962" cy="264656"/>
            <a:chOff x="67859" y="6557854"/>
            <a:chExt cx="12018579" cy="265174"/>
          </a:xfrm>
        </p:grpSpPr>
        <p:sp>
          <p:nvSpPr>
            <p:cNvPr id="3" name="Rectangle 2">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2240" name="Group 45"/>
            <p:cNvGrpSpPr>
              <a:grpSpLocks/>
            </p:cNvGrpSpPr>
            <p:nvPr/>
          </p:nvGrpSpPr>
          <p:grpSpPr bwMode="auto">
            <a:xfrm>
              <a:off x="11548792" y="6557854"/>
              <a:ext cx="537646" cy="244340"/>
              <a:chOff x="0" y="0"/>
              <a:chExt cx="1044665" cy="474758"/>
            </a:xfrm>
          </p:grpSpPr>
          <p:sp>
            <p:nvSpPr>
              <p:cNvPr id="5"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52243"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52244"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52226" name="Group 8"/>
          <p:cNvGrpSpPr>
            <a:grpSpLocks/>
          </p:cNvGrpSpPr>
          <p:nvPr/>
        </p:nvGrpSpPr>
        <p:grpSpPr bwMode="auto">
          <a:xfrm>
            <a:off x="11736388" y="9525"/>
            <a:ext cx="455612" cy="368300"/>
            <a:chOff x="11736780" y="8736"/>
            <a:chExt cx="455819" cy="369296"/>
          </a:xfrm>
        </p:grpSpPr>
        <p:sp>
          <p:nvSpPr>
            <p:cNvPr id="10" name="Teardrop 9">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52238" name="TextBox 1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2C9E3F0E-9095-48A4-A2DB-0FFC65A53620}" type="slidenum">
                <a:rPr lang="id-ID" altLang="en-US" sz="1200" b="1">
                  <a:solidFill>
                    <a:schemeClr val="bg1"/>
                  </a:solidFill>
                  <a:latin typeface="Raleway" pitchFamily="6" charset="0"/>
                  <a:cs typeface="Calibri Light" pitchFamily="34" charset="0"/>
                </a:rPr>
                <a:pPr algn="ctr" eaLnBrk="1" hangingPunct="1"/>
                <a:t>42</a:t>
              </a:fld>
              <a:endParaRPr lang="id-ID" altLang="en-US" sz="1200">
                <a:solidFill>
                  <a:schemeClr val="bg1"/>
                </a:solidFill>
                <a:latin typeface="Raleway" pitchFamily="6" charset="0"/>
                <a:cs typeface="Calibri Light" pitchFamily="34" charset="0"/>
              </a:endParaRPr>
            </a:p>
          </p:txBody>
        </p:sp>
      </p:grpSp>
      <p:sp>
        <p:nvSpPr>
          <p:cNvPr id="52227" name="Rectangle 11"/>
          <p:cNvSpPr>
            <a:spLocks noChangeArrowheads="1"/>
          </p:cNvSpPr>
          <p:nvPr/>
        </p:nvSpPr>
        <p:spPr bwMode="auto">
          <a:xfrm>
            <a:off x="4454525" y="409575"/>
            <a:ext cx="38401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PRINTS &amp; </a:t>
            </a:r>
            <a:r>
              <a:rPr lang="en-CA" altLang="en-US" sz="2800" b="1">
                <a:solidFill>
                  <a:srgbClr val="6B9EA5"/>
                </a:solidFill>
                <a:latin typeface="Arial" pitchFamily="34" charset="0"/>
                <a:cs typeface="Arial" pitchFamily="34" charset="0"/>
              </a:rPr>
              <a:t>PATTERNS</a:t>
            </a:r>
            <a:endParaRPr lang="en-CA" altLang="en-US" sz="2800">
              <a:solidFill>
                <a:srgbClr val="6B9EA5"/>
              </a:solidFill>
              <a:latin typeface="Arial" pitchFamily="34" charset="0"/>
              <a:cs typeface="Arial" pitchFamily="34" charset="0"/>
            </a:endParaRPr>
          </a:p>
        </p:txBody>
      </p:sp>
      <p:sp>
        <p:nvSpPr>
          <p:cNvPr id="18" name="Rectangle 17">
            <a:extLst/>
          </p:cNvPr>
          <p:cNvSpPr/>
          <p:nvPr/>
        </p:nvSpPr>
        <p:spPr>
          <a:xfrm>
            <a:off x="654050" y="2398713"/>
            <a:ext cx="2243138" cy="275272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6" name="Rectangle 25">
            <a:extLst/>
          </p:cNvPr>
          <p:cNvSpPr/>
          <p:nvPr/>
        </p:nvSpPr>
        <p:spPr>
          <a:xfrm>
            <a:off x="3421063" y="2398713"/>
            <a:ext cx="2243137" cy="275272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7" name="Rectangle 26">
            <a:extLst/>
          </p:cNvPr>
          <p:cNvSpPr/>
          <p:nvPr/>
        </p:nvSpPr>
        <p:spPr>
          <a:xfrm>
            <a:off x="6604000" y="2398713"/>
            <a:ext cx="2243138" cy="275272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 name="Rectangle 27">
            <a:extLst/>
          </p:cNvPr>
          <p:cNvSpPr/>
          <p:nvPr/>
        </p:nvSpPr>
        <p:spPr>
          <a:xfrm>
            <a:off x="9371013" y="2398713"/>
            <a:ext cx="2243137" cy="275272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2233" name="Picture 13" descr="check tie 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2013" y="2674938"/>
            <a:ext cx="1701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4" descr="curved 1 ti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756400" y="2560638"/>
            <a:ext cx="19399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5" descr="curved tie 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70300" y="2852738"/>
            <a:ext cx="1701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16" descr="paisley ti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656763" y="2852738"/>
            <a:ext cx="1701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23"/>
          <p:cNvGrpSpPr>
            <a:grpSpLocks/>
          </p:cNvGrpSpPr>
          <p:nvPr/>
        </p:nvGrpSpPr>
        <p:grpSpPr bwMode="auto">
          <a:xfrm>
            <a:off x="263525" y="212725"/>
            <a:ext cx="614363" cy="2327275"/>
            <a:chOff x="263047" y="212943"/>
            <a:chExt cx="614073" cy="2327057"/>
          </a:xfrm>
        </p:grpSpPr>
        <p:cxnSp>
          <p:nvCxnSpPr>
            <p:cNvPr id="8" name="Straight Connector 7">
              <a:extLst/>
            </p:cNvPr>
            <p:cNvCxnSpPr>
              <a:cxnSpLocks/>
            </p:cNvCxnSpPr>
            <p:nvPr/>
          </p:nvCxnSpPr>
          <p:spPr>
            <a:xfrm flipH="1">
              <a:off x="263047" y="212943"/>
              <a:ext cx="550603" cy="2327057"/>
            </a:xfrm>
            <a:prstGeom prst="line">
              <a:avLst/>
            </a:prstGeom>
            <a:ln w="1016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p:cNvPr>
            <p:cNvCxnSpPr>
              <a:cxnSpLocks/>
            </p:cNvCxnSpPr>
            <p:nvPr/>
          </p:nvCxnSpPr>
          <p:spPr>
            <a:xfrm flipH="1">
              <a:off x="588331" y="768516"/>
              <a:ext cx="288789" cy="1215911"/>
            </a:xfrm>
            <a:prstGeom prst="line">
              <a:avLst/>
            </a:prstGeom>
            <a:ln w="76200">
              <a:solidFill>
                <a:srgbClr val="6B9EA5"/>
              </a:solidFill>
            </a:ln>
          </p:spPr>
          <p:style>
            <a:lnRef idx="1">
              <a:schemeClr val="accent1"/>
            </a:lnRef>
            <a:fillRef idx="0">
              <a:schemeClr val="accent1"/>
            </a:fillRef>
            <a:effectRef idx="0">
              <a:schemeClr val="accent1"/>
            </a:effectRef>
            <a:fontRef idx="minor">
              <a:schemeClr val="tx1"/>
            </a:fontRef>
          </p:style>
        </p:cxnSp>
      </p:grpSp>
      <p:grpSp>
        <p:nvGrpSpPr>
          <p:cNvPr id="53250" name="Group 30"/>
          <p:cNvGrpSpPr>
            <a:grpSpLocks/>
          </p:cNvGrpSpPr>
          <p:nvPr/>
        </p:nvGrpSpPr>
        <p:grpSpPr bwMode="auto">
          <a:xfrm>
            <a:off x="4572000" y="4289425"/>
            <a:ext cx="614363" cy="2327275"/>
            <a:chOff x="4571781" y="4289643"/>
            <a:chExt cx="614073" cy="2327057"/>
          </a:xfrm>
        </p:grpSpPr>
        <p:cxnSp>
          <p:nvCxnSpPr>
            <p:cNvPr id="14" name="Straight Connector 13">
              <a:extLst/>
            </p:cNvPr>
            <p:cNvCxnSpPr>
              <a:cxnSpLocks/>
            </p:cNvCxnSpPr>
            <p:nvPr/>
          </p:nvCxnSpPr>
          <p:spPr>
            <a:xfrm flipH="1">
              <a:off x="4571781" y="4289643"/>
              <a:ext cx="550603" cy="2327057"/>
            </a:xfrm>
            <a:prstGeom prst="line">
              <a:avLst/>
            </a:prstGeom>
            <a:ln w="1016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flipH="1">
              <a:off x="4897065" y="4845216"/>
              <a:ext cx="288789" cy="1215911"/>
            </a:xfrm>
            <a:prstGeom prst="line">
              <a:avLst/>
            </a:prstGeom>
            <a:ln w="76200">
              <a:solidFill>
                <a:srgbClr val="6B9EA5"/>
              </a:solidFill>
            </a:ln>
          </p:spPr>
          <p:style>
            <a:lnRef idx="1">
              <a:schemeClr val="accent1"/>
            </a:lnRef>
            <a:fillRef idx="0">
              <a:schemeClr val="accent1"/>
            </a:fillRef>
            <a:effectRef idx="0">
              <a:schemeClr val="accent1"/>
            </a:effectRef>
            <a:fontRef idx="minor">
              <a:schemeClr val="tx1"/>
            </a:fontRef>
          </p:style>
        </p:cxnSp>
      </p:grpSp>
      <p:grpSp>
        <p:nvGrpSpPr>
          <p:cNvPr id="53251" name="Group 21"/>
          <p:cNvGrpSpPr>
            <a:grpSpLocks/>
          </p:cNvGrpSpPr>
          <p:nvPr/>
        </p:nvGrpSpPr>
        <p:grpSpPr bwMode="auto">
          <a:xfrm>
            <a:off x="68263" y="6557963"/>
            <a:ext cx="12018962" cy="263525"/>
            <a:chOff x="67859" y="6557854"/>
            <a:chExt cx="12018579" cy="264041"/>
          </a:xfrm>
        </p:grpSpPr>
        <p:sp>
          <p:nvSpPr>
            <p:cNvPr id="25" name="Rectangle 24">
              <a:extLst/>
            </p:cNvPr>
            <p:cNvSpPr/>
            <p:nvPr/>
          </p:nvSpPr>
          <p:spPr>
            <a:xfrm>
              <a:off x="67859" y="6607162"/>
              <a:ext cx="2285927" cy="214733"/>
            </a:xfrm>
            <a:prstGeom prst="rect">
              <a:avLst/>
            </a:prstGeom>
          </p:spPr>
          <p:txBody>
            <a:bodyPr wrap="none">
              <a:spAutoFit/>
            </a:bodyPr>
            <a:lstStyle/>
            <a:p>
              <a:pPr fontAlgn="auto">
                <a:spcBef>
                  <a:spcPts val="0"/>
                </a:spcBef>
                <a:spcAft>
                  <a:spcPts val="0"/>
                </a:spcAft>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DRESSING TO WIN IN THE 21ST CENTURY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3259" name="Group 45"/>
            <p:cNvGrpSpPr>
              <a:grpSpLocks/>
            </p:cNvGrpSpPr>
            <p:nvPr/>
          </p:nvGrpSpPr>
          <p:grpSpPr bwMode="auto">
            <a:xfrm>
              <a:off x="11548792" y="6557854"/>
              <a:ext cx="537646" cy="244340"/>
              <a:chOff x="0" y="0"/>
              <a:chExt cx="1044665" cy="474758"/>
            </a:xfrm>
          </p:grpSpPr>
          <p:sp>
            <p:nvSpPr>
              <p:cNvPr id="27"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8"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53262"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53263"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53252" name="Group 31"/>
          <p:cNvGrpSpPr>
            <a:grpSpLocks/>
          </p:cNvGrpSpPr>
          <p:nvPr/>
        </p:nvGrpSpPr>
        <p:grpSpPr bwMode="auto">
          <a:xfrm>
            <a:off x="11736388" y="9525"/>
            <a:ext cx="455612" cy="368300"/>
            <a:chOff x="11736780" y="8736"/>
            <a:chExt cx="455819" cy="369296"/>
          </a:xfrm>
        </p:grpSpPr>
        <p:sp>
          <p:nvSpPr>
            <p:cNvPr id="33" name="Teardrop 32">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53257" name="TextBox 33"/>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3FE74C88-159F-4050-B81B-8ADC8FB0EEFB}" type="slidenum">
                <a:rPr lang="id-ID" altLang="en-US" sz="1200" b="1">
                  <a:solidFill>
                    <a:schemeClr val="bg1"/>
                  </a:solidFill>
                  <a:latin typeface="Raleway" pitchFamily="6" charset="0"/>
                  <a:cs typeface="Calibri Light" pitchFamily="34" charset="0"/>
                </a:rPr>
                <a:pPr algn="ctr" eaLnBrk="1" hangingPunct="1"/>
                <a:t>43</a:t>
              </a:fld>
              <a:endParaRPr lang="id-ID" altLang="en-US" sz="1200">
                <a:solidFill>
                  <a:schemeClr val="bg1"/>
                </a:solidFill>
                <a:latin typeface="Raleway" pitchFamily="6" charset="0"/>
                <a:cs typeface="Calibri Light" pitchFamily="34" charset="0"/>
              </a:endParaRPr>
            </a:p>
          </p:txBody>
        </p:sp>
      </p:grpSp>
      <p:sp>
        <p:nvSpPr>
          <p:cNvPr id="53253" name="Rectangle 34"/>
          <p:cNvSpPr>
            <a:spLocks noChangeArrowheads="1"/>
          </p:cNvSpPr>
          <p:nvPr/>
        </p:nvSpPr>
        <p:spPr bwMode="auto">
          <a:xfrm>
            <a:off x="7256463" y="2943225"/>
            <a:ext cx="305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FLORAL </a:t>
            </a:r>
            <a:r>
              <a:rPr lang="en-CA" altLang="en-US" sz="2800" b="1" dirty="0">
                <a:solidFill>
                  <a:srgbClr val="6B9EA5"/>
                </a:solidFill>
                <a:latin typeface="Arial" pitchFamily="34" charset="0"/>
                <a:cs typeface="Arial" pitchFamily="34" charset="0"/>
              </a:rPr>
              <a:t>PRINTS</a:t>
            </a:r>
            <a:endParaRPr lang="en-CA" altLang="en-US" sz="2800" dirty="0">
              <a:solidFill>
                <a:srgbClr val="6B9EA5"/>
              </a:solidFill>
              <a:latin typeface="Arial" pitchFamily="34" charset="0"/>
              <a:cs typeface="Arial" pitchFamily="34" charset="0"/>
            </a:endParaRPr>
          </a:p>
        </p:txBody>
      </p:sp>
      <p:pic>
        <p:nvPicPr>
          <p:cNvPr id="4" name="Picture Placeholder 3" descr="A person wearing a dress&#10;&#10;Description generated with very high confidence">
            <a:extLst>
              <a:ext uri="{FF2B5EF4-FFF2-40B4-BE49-F238E27FC236}">
                <a16:creationId xmlns:a16="http://schemas.microsoft.com/office/drawing/2014/main" id="{54382995-F579-479E-BE07-FE7E2E29EBD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53" b="2053"/>
          <a:stretch>
            <a:fillRect/>
          </a:stretch>
        </p:blipFill>
        <p:spPr>
          <a:effectLst>
            <a:outerShdw blurRad="63500" sx="102000" sy="102000" algn="ctr" rotWithShape="0">
              <a:prstClr val="black">
                <a:alpha val="40000"/>
              </a:prstClr>
            </a:outerShdw>
          </a:effectLst>
        </p:spPr>
      </p:pic>
    </p:spTree>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23"/>
          <p:cNvGrpSpPr>
            <a:grpSpLocks/>
          </p:cNvGrpSpPr>
          <p:nvPr/>
        </p:nvGrpSpPr>
        <p:grpSpPr bwMode="auto">
          <a:xfrm>
            <a:off x="263525" y="212725"/>
            <a:ext cx="614363" cy="2327275"/>
            <a:chOff x="263047" y="212943"/>
            <a:chExt cx="614073" cy="2327057"/>
          </a:xfrm>
        </p:grpSpPr>
        <p:cxnSp>
          <p:nvCxnSpPr>
            <p:cNvPr id="8" name="Straight Connector 7">
              <a:extLst/>
            </p:cNvPr>
            <p:cNvCxnSpPr>
              <a:cxnSpLocks/>
            </p:cNvCxnSpPr>
            <p:nvPr/>
          </p:nvCxnSpPr>
          <p:spPr>
            <a:xfrm flipH="1">
              <a:off x="263047" y="212943"/>
              <a:ext cx="550603" cy="2327057"/>
            </a:xfrm>
            <a:prstGeom prst="line">
              <a:avLst/>
            </a:prstGeom>
            <a:ln w="1016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p:cNvPr>
            <p:cNvCxnSpPr>
              <a:cxnSpLocks/>
            </p:cNvCxnSpPr>
            <p:nvPr/>
          </p:nvCxnSpPr>
          <p:spPr>
            <a:xfrm flipH="1">
              <a:off x="588331" y="768516"/>
              <a:ext cx="288789" cy="1215911"/>
            </a:xfrm>
            <a:prstGeom prst="line">
              <a:avLst/>
            </a:prstGeom>
            <a:ln w="76200">
              <a:solidFill>
                <a:srgbClr val="6B9EA5"/>
              </a:solidFill>
            </a:ln>
          </p:spPr>
          <p:style>
            <a:lnRef idx="1">
              <a:schemeClr val="accent1"/>
            </a:lnRef>
            <a:fillRef idx="0">
              <a:schemeClr val="accent1"/>
            </a:fillRef>
            <a:effectRef idx="0">
              <a:schemeClr val="accent1"/>
            </a:effectRef>
            <a:fontRef idx="minor">
              <a:schemeClr val="tx1"/>
            </a:fontRef>
          </p:style>
        </p:cxnSp>
      </p:grpSp>
      <p:grpSp>
        <p:nvGrpSpPr>
          <p:cNvPr id="54274" name="Group 30"/>
          <p:cNvGrpSpPr>
            <a:grpSpLocks/>
          </p:cNvGrpSpPr>
          <p:nvPr/>
        </p:nvGrpSpPr>
        <p:grpSpPr bwMode="auto">
          <a:xfrm>
            <a:off x="4572000" y="4289425"/>
            <a:ext cx="614363" cy="2327275"/>
            <a:chOff x="4571781" y="4289643"/>
            <a:chExt cx="614073" cy="2327057"/>
          </a:xfrm>
        </p:grpSpPr>
        <p:cxnSp>
          <p:nvCxnSpPr>
            <p:cNvPr id="14" name="Straight Connector 13">
              <a:extLst/>
            </p:cNvPr>
            <p:cNvCxnSpPr>
              <a:cxnSpLocks/>
            </p:cNvCxnSpPr>
            <p:nvPr/>
          </p:nvCxnSpPr>
          <p:spPr>
            <a:xfrm flipH="1">
              <a:off x="4571781" y="4289643"/>
              <a:ext cx="550603" cy="2327057"/>
            </a:xfrm>
            <a:prstGeom prst="line">
              <a:avLst/>
            </a:prstGeom>
            <a:ln w="1016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flipH="1">
              <a:off x="4897065" y="4845216"/>
              <a:ext cx="288789" cy="1215911"/>
            </a:xfrm>
            <a:prstGeom prst="line">
              <a:avLst/>
            </a:prstGeom>
            <a:ln w="76200">
              <a:solidFill>
                <a:srgbClr val="6B9EA5"/>
              </a:solidFill>
            </a:ln>
          </p:spPr>
          <p:style>
            <a:lnRef idx="1">
              <a:schemeClr val="accent1"/>
            </a:lnRef>
            <a:fillRef idx="0">
              <a:schemeClr val="accent1"/>
            </a:fillRef>
            <a:effectRef idx="0">
              <a:schemeClr val="accent1"/>
            </a:effectRef>
            <a:fontRef idx="minor">
              <a:schemeClr val="tx1"/>
            </a:fontRef>
          </p:style>
        </p:cxnSp>
      </p:grpSp>
      <p:grpSp>
        <p:nvGrpSpPr>
          <p:cNvPr id="54275" name="Group 21"/>
          <p:cNvGrpSpPr>
            <a:grpSpLocks/>
          </p:cNvGrpSpPr>
          <p:nvPr/>
        </p:nvGrpSpPr>
        <p:grpSpPr bwMode="auto">
          <a:xfrm>
            <a:off x="68263" y="6557963"/>
            <a:ext cx="12018962" cy="263525"/>
            <a:chOff x="67859" y="6557854"/>
            <a:chExt cx="12018579" cy="264041"/>
          </a:xfrm>
        </p:grpSpPr>
        <p:sp>
          <p:nvSpPr>
            <p:cNvPr id="25" name="Rectangle 24">
              <a:extLst/>
            </p:cNvPr>
            <p:cNvSpPr/>
            <p:nvPr/>
          </p:nvSpPr>
          <p:spPr>
            <a:xfrm>
              <a:off x="67859" y="6607162"/>
              <a:ext cx="2285927" cy="214733"/>
            </a:xfrm>
            <a:prstGeom prst="rect">
              <a:avLst/>
            </a:prstGeom>
          </p:spPr>
          <p:txBody>
            <a:bodyPr wrap="none">
              <a:spAutoFit/>
            </a:bodyPr>
            <a:lstStyle/>
            <a:p>
              <a:pPr fontAlgn="auto">
                <a:spcBef>
                  <a:spcPts val="0"/>
                </a:spcBef>
                <a:spcAft>
                  <a:spcPts val="0"/>
                </a:spcAft>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DRESSING TO WIN IN THE 21ST CENTURY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4283" name="Group 45"/>
            <p:cNvGrpSpPr>
              <a:grpSpLocks/>
            </p:cNvGrpSpPr>
            <p:nvPr/>
          </p:nvGrpSpPr>
          <p:grpSpPr bwMode="auto">
            <a:xfrm>
              <a:off x="11548792" y="6557854"/>
              <a:ext cx="537646" cy="244340"/>
              <a:chOff x="0" y="0"/>
              <a:chExt cx="1044665" cy="474758"/>
            </a:xfrm>
          </p:grpSpPr>
          <p:sp>
            <p:nvSpPr>
              <p:cNvPr id="27"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8"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54286"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54287"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54276" name="Group 31"/>
          <p:cNvGrpSpPr>
            <a:grpSpLocks/>
          </p:cNvGrpSpPr>
          <p:nvPr/>
        </p:nvGrpSpPr>
        <p:grpSpPr bwMode="auto">
          <a:xfrm>
            <a:off x="11736388" y="9525"/>
            <a:ext cx="455612" cy="368300"/>
            <a:chOff x="11736780" y="8736"/>
            <a:chExt cx="455819" cy="369296"/>
          </a:xfrm>
        </p:grpSpPr>
        <p:sp>
          <p:nvSpPr>
            <p:cNvPr id="33" name="Teardrop 32">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54281" name="TextBox 33"/>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3A7BE607-7750-4B94-AF26-571A712E8795}" type="slidenum">
                <a:rPr lang="id-ID" altLang="en-US" sz="1200" b="1">
                  <a:solidFill>
                    <a:schemeClr val="bg1"/>
                  </a:solidFill>
                  <a:latin typeface="Raleway" pitchFamily="6" charset="0"/>
                  <a:cs typeface="Calibri Light" pitchFamily="34" charset="0"/>
                </a:rPr>
                <a:pPr algn="ctr" eaLnBrk="1" hangingPunct="1"/>
                <a:t>44</a:t>
              </a:fld>
              <a:endParaRPr lang="id-ID" altLang="en-US" sz="1200">
                <a:solidFill>
                  <a:schemeClr val="bg1"/>
                </a:solidFill>
                <a:latin typeface="Raleway" pitchFamily="6" charset="0"/>
                <a:cs typeface="Calibri Light" pitchFamily="34" charset="0"/>
              </a:endParaRPr>
            </a:p>
          </p:txBody>
        </p:sp>
      </p:grpSp>
      <p:sp>
        <p:nvSpPr>
          <p:cNvPr id="54277" name="Rectangle 34"/>
          <p:cNvSpPr>
            <a:spLocks noChangeArrowheads="1"/>
          </p:cNvSpPr>
          <p:nvPr/>
        </p:nvSpPr>
        <p:spPr bwMode="auto">
          <a:xfrm>
            <a:off x="7286625" y="2943225"/>
            <a:ext cx="2990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a:latin typeface="Arial" pitchFamily="34" charset="0"/>
                <a:cs typeface="Arial" pitchFamily="34" charset="0"/>
              </a:rPr>
              <a:t>ANIMAL </a:t>
            </a:r>
            <a:r>
              <a:rPr lang="en-CA" altLang="en-US" sz="2800" b="1">
                <a:solidFill>
                  <a:srgbClr val="6B9EA5"/>
                </a:solidFill>
                <a:latin typeface="Arial" pitchFamily="34" charset="0"/>
                <a:cs typeface="Arial" pitchFamily="34" charset="0"/>
              </a:rPr>
              <a:t>PRINTS</a:t>
            </a:r>
            <a:endParaRPr lang="en-CA" altLang="en-US" sz="2800">
              <a:solidFill>
                <a:srgbClr val="6B9EA5"/>
              </a:solidFill>
              <a:latin typeface="Arial" pitchFamily="34" charset="0"/>
              <a:cs typeface="Arial" pitchFamily="34" charset="0"/>
            </a:endParaRPr>
          </a:p>
        </p:txBody>
      </p:sp>
      <p:pic>
        <p:nvPicPr>
          <p:cNvPr id="5" name="Picture Placeholder 4" descr="A person posing for a picture&#10;&#10;Description generated with very high confidence">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Tree>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4EF638-28F1-49E4-86EE-98BDFEF93154}"/>
              </a:ext>
            </a:extLst>
          </p:cNvPr>
          <p:cNvSpPr/>
          <p:nvPr/>
        </p:nvSpPr>
        <p:spPr>
          <a:xfrm>
            <a:off x="0" y="0"/>
            <a:ext cx="6096000" cy="6858000"/>
          </a:xfrm>
          <a:prstGeom prst="rect">
            <a:avLst/>
          </a:pr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Novelty Prints.jpg">
            <a:extLst>
              <a:ext uri="{FF2B5EF4-FFF2-40B4-BE49-F238E27FC236}">
                <a16:creationId xmlns:a16="http://schemas.microsoft.com/office/drawing/2014/main" id="{06B5C441-8576-4EDA-A519-04C0E7F75CF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7720" y="1544638"/>
            <a:ext cx="4480560" cy="4480560"/>
          </a:xfrm>
          <a:prstGeom prst="rect">
            <a:avLst/>
          </a:prstGeom>
        </p:spPr>
      </p:pic>
      <p:grpSp>
        <p:nvGrpSpPr>
          <p:cNvPr id="4" name="Group 21">
            <a:extLst>
              <a:ext uri="{FF2B5EF4-FFF2-40B4-BE49-F238E27FC236}">
                <a16:creationId xmlns:a16="http://schemas.microsoft.com/office/drawing/2014/main" id="{8703E1BE-A1FE-43A6-B423-27464D999819}"/>
              </a:ext>
            </a:extLst>
          </p:cNvPr>
          <p:cNvGrpSpPr>
            <a:grpSpLocks/>
          </p:cNvGrpSpPr>
          <p:nvPr/>
        </p:nvGrpSpPr>
        <p:grpSpPr bwMode="auto">
          <a:xfrm>
            <a:off x="68263" y="6557969"/>
            <a:ext cx="12018962" cy="264656"/>
            <a:chOff x="67859" y="6557854"/>
            <a:chExt cx="12018579" cy="265174"/>
          </a:xfrm>
        </p:grpSpPr>
        <p:sp>
          <p:nvSpPr>
            <p:cNvPr id="5" name="Rectangle 4">
              <a:extLst>
                <a:ext uri="{FF2B5EF4-FFF2-40B4-BE49-F238E27FC236}">
                  <a16:creationId xmlns:a16="http://schemas.microsoft.com/office/drawing/2014/main" id="{BA0318DF-6534-419E-B92F-825EAA720ED7}"/>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6" name="Group 45">
              <a:extLst>
                <a:ext uri="{FF2B5EF4-FFF2-40B4-BE49-F238E27FC236}">
                  <a16:creationId xmlns:a16="http://schemas.microsoft.com/office/drawing/2014/main" id="{F9E393AB-2A39-4BF8-A111-42EDB92EF068}"/>
                </a:ext>
              </a:extLst>
            </p:cNvPr>
            <p:cNvGrpSpPr>
              <a:grpSpLocks/>
            </p:cNvGrpSpPr>
            <p:nvPr/>
          </p:nvGrpSpPr>
          <p:grpSpPr bwMode="auto">
            <a:xfrm>
              <a:off x="11548792" y="6557854"/>
              <a:ext cx="537646" cy="244340"/>
              <a:chOff x="0" y="0"/>
              <a:chExt cx="1044665" cy="474758"/>
            </a:xfrm>
          </p:grpSpPr>
          <p:sp>
            <p:nvSpPr>
              <p:cNvPr id="7" name="Shape 41">
                <a:extLst>
                  <a:ext uri="{FF2B5EF4-FFF2-40B4-BE49-F238E27FC236}">
                    <a16:creationId xmlns:a16="http://schemas.microsoft.com/office/drawing/2014/main" id="{873C6076-5DE5-4065-9052-777ACA63C968}"/>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a:ext uri="{FF2B5EF4-FFF2-40B4-BE49-F238E27FC236}">
                    <a16:creationId xmlns:a16="http://schemas.microsoft.com/office/drawing/2014/main" id="{3713407C-A724-4EE0-8EDE-CFE5A76587B1}"/>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3">
                <a:extLst>
                  <a:ext uri="{FF2B5EF4-FFF2-40B4-BE49-F238E27FC236}">
                    <a16:creationId xmlns:a16="http://schemas.microsoft.com/office/drawing/2014/main" id="{CFBADF9D-BABB-43D5-BEE8-DD11D379B5C1}"/>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0" name="Shape 44">
                <a:hlinkClick r:id="" action="ppaction://hlinkshowjump?jump=previousslide"/>
                <a:extLst>
                  <a:ext uri="{FF2B5EF4-FFF2-40B4-BE49-F238E27FC236}">
                    <a16:creationId xmlns:a16="http://schemas.microsoft.com/office/drawing/2014/main" id="{E7E4F798-FE14-42EF-8B7D-428517FDF3E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1" name="Group 31">
            <a:extLst>
              <a:ext uri="{FF2B5EF4-FFF2-40B4-BE49-F238E27FC236}">
                <a16:creationId xmlns:a16="http://schemas.microsoft.com/office/drawing/2014/main" id="{83F20EDE-8F79-4F2A-B42C-D7E2778E6192}"/>
              </a:ext>
            </a:extLst>
          </p:cNvPr>
          <p:cNvGrpSpPr>
            <a:grpSpLocks/>
          </p:cNvGrpSpPr>
          <p:nvPr/>
        </p:nvGrpSpPr>
        <p:grpSpPr bwMode="auto">
          <a:xfrm>
            <a:off x="11736388" y="9525"/>
            <a:ext cx="455612" cy="368300"/>
            <a:chOff x="11736780" y="8736"/>
            <a:chExt cx="455819" cy="369296"/>
          </a:xfrm>
        </p:grpSpPr>
        <p:sp>
          <p:nvSpPr>
            <p:cNvPr id="12" name="Teardrop 11">
              <a:extLst>
                <a:ext uri="{FF2B5EF4-FFF2-40B4-BE49-F238E27FC236}">
                  <a16:creationId xmlns:a16="http://schemas.microsoft.com/office/drawing/2014/main" id="{BE350F1B-338D-4C81-9860-70307B882B8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3" name="TextBox 33">
              <a:extLst>
                <a:ext uri="{FF2B5EF4-FFF2-40B4-BE49-F238E27FC236}">
                  <a16:creationId xmlns:a16="http://schemas.microsoft.com/office/drawing/2014/main" id="{C6789B13-B994-477C-979E-CEF5F7FED1F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3A7BE607-7750-4B94-AF26-571A712E8795}" type="slidenum">
                <a:rPr lang="id-ID" altLang="en-US" sz="1200" b="1">
                  <a:solidFill>
                    <a:schemeClr val="bg1"/>
                  </a:solidFill>
                  <a:latin typeface="Raleway" pitchFamily="6" charset="0"/>
                  <a:cs typeface="Calibri Light" pitchFamily="34" charset="0"/>
                </a:rPr>
                <a:pPr algn="ctr" eaLnBrk="1" hangingPunct="1"/>
                <a:t>45</a:t>
              </a:fld>
              <a:endParaRPr lang="id-ID" altLang="en-US" sz="1200">
                <a:solidFill>
                  <a:schemeClr val="bg1"/>
                </a:solidFill>
                <a:latin typeface="Raleway" pitchFamily="6" charset="0"/>
                <a:cs typeface="Calibri Light" pitchFamily="34" charset="0"/>
              </a:endParaRPr>
            </a:p>
          </p:txBody>
        </p:sp>
      </p:grpSp>
      <p:sp>
        <p:nvSpPr>
          <p:cNvPr id="14" name="Rectangle 34">
            <a:extLst>
              <a:ext uri="{FF2B5EF4-FFF2-40B4-BE49-F238E27FC236}">
                <a16:creationId xmlns:a16="http://schemas.microsoft.com/office/drawing/2014/main" id="{549DCE32-7D7D-42D6-B34C-EA6EAFB2A1C3}"/>
              </a:ext>
            </a:extLst>
          </p:cNvPr>
          <p:cNvSpPr>
            <a:spLocks noChangeArrowheads="1"/>
          </p:cNvSpPr>
          <p:nvPr/>
        </p:nvSpPr>
        <p:spPr bwMode="auto">
          <a:xfrm>
            <a:off x="7151379" y="2943552"/>
            <a:ext cx="32613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2800" b="1" dirty="0">
                <a:latin typeface="Arial" pitchFamily="34" charset="0"/>
                <a:cs typeface="Arial" pitchFamily="34" charset="0"/>
              </a:rPr>
              <a:t>NOVELTY </a:t>
            </a:r>
            <a:r>
              <a:rPr lang="en-CA" altLang="en-US" sz="2800" b="1" dirty="0">
                <a:solidFill>
                  <a:srgbClr val="6B9EA5"/>
                </a:solidFill>
                <a:latin typeface="Arial" pitchFamily="34" charset="0"/>
                <a:cs typeface="Arial" pitchFamily="34" charset="0"/>
              </a:rPr>
              <a:t>PRINTS</a:t>
            </a:r>
            <a:endParaRPr lang="en-CA" altLang="en-US" sz="2800" dirty="0">
              <a:solidFill>
                <a:srgbClr val="6B9EA5"/>
              </a:solidFill>
              <a:latin typeface="Arial" pitchFamily="34" charset="0"/>
              <a:cs typeface="Arial" pitchFamily="34" charset="0"/>
            </a:endParaRPr>
          </a:p>
        </p:txBody>
      </p:sp>
    </p:spTree>
    <p:extLst>
      <p:ext uri="{BB962C8B-B14F-4D97-AF65-F5344CB8AC3E}">
        <p14:creationId xmlns:p14="http://schemas.microsoft.com/office/powerpoint/2010/main" val="53992516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wearing a suit and tie&#10;&#10;Description generated with very high confidence">
            <a:extLst>
              <a:ext uri="{FF2B5EF4-FFF2-40B4-BE49-F238E27FC236}">
                <a16:creationId xmlns:a16="http://schemas.microsoft.com/office/drawing/2014/main" id="{BBBBDB28-53B0-4A4E-B8F8-97A20546CB0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F8FEB2A5-96E7-421A-81E2-96E31DBE1208}"/>
              </a:ext>
            </a:extLst>
          </p:cNvPr>
          <p:cNvSpPr/>
          <p:nvPr/>
        </p:nvSpPr>
        <p:spPr>
          <a:xfrm>
            <a:off x="0" y="0"/>
            <a:ext cx="12192000" cy="68580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1">
            <a:extLst>
              <a:ext uri="{FF2B5EF4-FFF2-40B4-BE49-F238E27FC236}">
                <a16:creationId xmlns:a16="http://schemas.microsoft.com/office/drawing/2014/main" id="{D86F3A33-D5CF-4C4F-AF75-429483022708}"/>
              </a:ext>
            </a:extLst>
          </p:cNvPr>
          <p:cNvGrpSpPr>
            <a:grpSpLocks/>
          </p:cNvGrpSpPr>
          <p:nvPr/>
        </p:nvGrpSpPr>
        <p:grpSpPr bwMode="auto">
          <a:xfrm>
            <a:off x="68263" y="6557969"/>
            <a:ext cx="12018962" cy="264656"/>
            <a:chOff x="67859" y="6557854"/>
            <a:chExt cx="12018579" cy="265174"/>
          </a:xfrm>
        </p:grpSpPr>
        <p:sp>
          <p:nvSpPr>
            <p:cNvPr id="7" name="Rectangle 6">
              <a:extLst>
                <a:ext uri="{FF2B5EF4-FFF2-40B4-BE49-F238E27FC236}">
                  <a16:creationId xmlns:a16="http://schemas.microsoft.com/office/drawing/2014/main" id="{C887E976-6501-4586-8DFD-19CC981F490A}"/>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id="{92C0F354-EAB1-41D2-AE80-E251D18CF1F3}"/>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id="{AB9F45A8-1DB5-4556-9D6C-2917577F4017}"/>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id="{5A725059-FE5D-4B73-B304-BFC0D2006406}"/>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id="{35ED2FF1-0EE3-48F4-AEDC-58430915F80A}"/>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id="{07A58440-692F-41FD-8296-1DCC2B5A10ED}"/>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sp>
        <p:nvSpPr>
          <p:cNvPr id="14" name="Teardrop 13">
            <a:extLst>
              <a:ext uri="{FF2B5EF4-FFF2-40B4-BE49-F238E27FC236}">
                <a16:creationId xmlns:a16="http://schemas.microsoft.com/office/drawing/2014/main" id="{57BE0E29-60C9-4D7E-B328-4388D4558B88}"/>
              </a:ext>
            </a:extLst>
          </p:cNvPr>
          <p:cNvSpPr/>
          <p:nvPr/>
        </p:nvSpPr>
        <p:spPr bwMode="auto">
          <a:xfrm>
            <a:off x="11842750" y="84138"/>
            <a:ext cx="261938" cy="261937"/>
          </a:xfrm>
          <a:prstGeom prst="teardrop">
            <a:avLst/>
          </a:prstGeom>
          <a:solidFill>
            <a:srgbClr val="6B9EA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6" name="TextBox 33">
            <a:extLst>
              <a:ext uri="{FF2B5EF4-FFF2-40B4-BE49-F238E27FC236}">
                <a16:creationId xmlns:a16="http://schemas.microsoft.com/office/drawing/2014/main" id="{68D7A3D7-6238-4FCC-AEB2-3AB7BCC2A45B}"/>
              </a:ext>
            </a:extLst>
          </p:cNvPr>
          <p:cNvSpPr txBox="1">
            <a:spLocks noChangeArrowheads="1"/>
          </p:cNvSpPr>
          <p:nvPr/>
        </p:nvSpPr>
        <p:spPr bwMode="auto">
          <a:xfrm>
            <a:off x="11736388" y="9525"/>
            <a:ext cx="455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3A7BE607-7750-4B94-AF26-571A712E8795}" type="slidenum">
              <a:rPr lang="id-ID" altLang="en-US" sz="1200" b="1">
                <a:solidFill>
                  <a:schemeClr val="bg1"/>
                </a:solidFill>
                <a:latin typeface="Raleway" pitchFamily="6" charset="0"/>
                <a:cs typeface="Calibri Light" pitchFamily="34" charset="0"/>
              </a:rPr>
              <a:pPr algn="ctr" eaLnBrk="1" hangingPunct="1"/>
              <a:t>46</a:t>
            </a:fld>
            <a:endParaRPr lang="id-ID" altLang="en-US" sz="1200" dirty="0">
              <a:solidFill>
                <a:schemeClr val="bg1"/>
              </a:solidFill>
              <a:latin typeface="Raleway" pitchFamily="6" charset="0"/>
              <a:cs typeface="Calibri Light" pitchFamily="34" charset="0"/>
            </a:endParaRPr>
          </a:p>
        </p:txBody>
      </p:sp>
      <p:sp>
        <p:nvSpPr>
          <p:cNvPr id="17" name="Rectangle 34">
            <a:extLst>
              <a:ext uri="{FF2B5EF4-FFF2-40B4-BE49-F238E27FC236}">
                <a16:creationId xmlns:a16="http://schemas.microsoft.com/office/drawing/2014/main" id="{3EDADB23-8CC5-4B8D-ADD8-B8103CE269BD}"/>
              </a:ext>
            </a:extLst>
          </p:cNvPr>
          <p:cNvSpPr>
            <a:spLocks noChangeArrowheads="1"/>
          </p:cNvSpPr>
          <p:nvPr/>
        </p:nvSpPr>
        <p:spPr bwMode="auto">
          <a:xfrm>
            <a:off x="894625" y="2881997"/>
            <a:ext cx="38266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600" b="1" dirty="0">
                <a:solidFill>
                  <a:schemeClr val="bg1"/>
                </a:solidFill>
                <a:latin typeface="Arial" pitchFamily="34" charset="0"/>
                <a:cs typeface="Arial" pitchFamily="34" charset="0"/>
              </a:rPr>
              <a:t>IMAGE MAKERS</a:t>
            </a:r>
            <a:endParaRPr lang="en-CA" altLang="en-US" sz="3600" dirty="0">
              <a:solidFill>
                <a:schemeClr val="bg1"/>
              </a:solidFill>
              <a:latin typeface="Arial" pitchFamily="34" charset="0"/>
              <a:cs typeface="Arial" pitchFamily="34" charset="0"/>
            </a:endParaRPr>
          </a:p>
        </p:txBody>
      </p:sp>
      <p:cxnSp>
        <p:nvCxnSpPr>
          <p:cNvPr id="18" name="Straight Connector 17">
            <a:extLst>
              <a:ext uri="{FF2B5EF4-FFF2-40B4-BE49-F238E27FC236}">
                <a16:creationId xmlns:a16="http://schemas.microsoft.com/office/drawing/2014/main" id="{F63ABC74-BE2D-428C-9C35-168CCE47DDA5}"/>
              </a:ext>
            </a:extLst>
          </p:cNvPr>
          <p:cNvCxnSpPr>
            <a:cxnSpLocks/>
          </p:cNvCxnSpPr>
          <p:nvPr/>
        </p:nvCxnSpPr>
        <p:spPr>
          <a:xfrm>
            <a:off x="1053548" y="3449638"/>
            <a:ext cx="3548269" cy="0"/>
          </a:xfrm>
          <a:prstGeom prst="line">
            <a:avLst/>
          </a:prstGeom>
          <a:ln w="19050" cap="rnd">
            <a:solidFill>
              <a:schemeClr val="accent6">
                <a:lumMod val="2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54691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posing for the camera&#10;&#10;Description generated with very high confidence">
            <a:extLst>
              <a:ext uri="{FF2B5EF4-FFF2-40B4-BE49-F238E27FC236}">
                <a16:creationId xmlns:a16="http://schemas.microsoft.com/office/drawing/2014/main" id="{39376163-D474-4A33-88E5-4FA2410524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27656" y="1205345"/>
            <a:ext cx="4536281" cy="4904509"/>
          </a:xfrm>
          <a:prstGeom prst="rect">
            <a:avLst/>
          </a:prstGeom>
        </p:spPr>
      </p:pic>
      <p:pic>
        <p:nvPicPr>
          <p:cNvPr id="5" name="Picture 4" descr="Two people standing in a room&#10;&#10;Description generated with very high confidence">
            <a:extLst>
              <a:ext uri="{FF2B5EF4-FFF2-40B4-BE49-F238E27FC236}">
                <a16:creationId xmlns:a16="http://schemas.microsoft.com/office/drawing/2014/main" id="{D562899F-5625-41F8-A1ED-809AC62784D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28065" y="1205345"/>
            <a:ext cx="4536282" cy="4904509"/>
          </a:xfrm>
          <a:prstGeom prst="rect">
            <a:avLst/>
          </a:prstGeom>
        </p:spPr>
      </p:pic>
      <p:grpSp>
        <p:nvGrpSpPr>
          <p:cNvPr id="6" name="Group 1">
            <a:extLst>
              <a:ext uri="{FF2B5EF4-FFF2-40B4-BE49-F238E27FC236}">
                <a16:creationId xmlns:a16="http://schemas.microsoft.com/office/drawing/2014/main" id="{39FEDAE2-219F-402A-9494-69D05208AAA6}"/>
              </a:ext>
            </a:extLst>
          </p:cNvPr>
          <p:cNvGrpSpPr>
            <a:grpSpLocks/>
          </p:cNvGrpSpPr>
          <p:nvPr/>
        </p:nvGrpSpPr>
        <p:grpSpPr bwMode="auto">
          <a:xfrm>
            <a:off x="68263" y="6557969"/>
            <a:ext cx="12018962" cy="264656"/>
            <a:chOff x="67859" y="6557854"/>
            <a:chExt cx="12018579" cy="265174"/>
          </a:xfrm>
        </p:grpSpPr>
        <p:sp>
          <p:nvSpPr>
            <p:cNvPr id="7" name="Rectangle 6">
              <a:extLst>
                <a:ext uri="{FF2B5EF4-FFF2-40B4-BE49-F238E27FC236}">
                  <a16:creationId xmlns:a16="http://schemas.microsoft.com/office/drawing/2014/main" id="{688CCA80-CD92-4AD2-BA7C-7804D196B9AA}"/>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id="{10FE47DC-656B-4477-8EB4-0431A6D03CC9}"/>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id="{30BC404D-A74F-4B36-8524-075F11127BB2}"/>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id="{1292D584-16B4-4590-990E-C8FEC9BACFE7}"/>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id="{673E6317-7BF9-4AD5-9C27-035E832874D2}"/>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id="{754D12A1-7406-46CE-B62C-D66A6EE9F577}"/>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3" name="Group 8">
            <a:extLst>
              <a:ext uri="{FF2B5EF4-FFF2-40B4-BE49-F238E27FC236}">
                <a16:creationId xmlns:a16="http://schemas.microsoft.com/office/drawing/2014/main" id="{3B9A1CC7-F43C-470F-8584-C8999C78659F}"/>
              </a:ext>
            </a:extLst>
          </p:cNvPr>
          <p:cNvGrpSpPr>
            <a:grpSpLocks/>
          </p:cNvGrpSpPr>
          <p:nvPr/>
        </p:nvGrpSpPr>
        <p:grpSpPr bwMode="auto">
          <a:xfrm>
            <a:off x="11736388" y="9525"/>
            <a:ext cx="455612" cy="368300"/>
            <a:chOff x="11736780" y="8736"/>
            <a:chExt cx="455819" cy="369296"/>
          </a:xfrm>
        </p:grpSpPr>
        <p:sp>
          <p:nvSpPr>
            <p:cNvPr id="14" name="Teardrop 13">
              <a:extLst>
                <a:ext uri="{FF2B5EF4-FFF2-40B4-BE49-F238E27FC236}">
                  <a16:creationId xmlns:a16="http://schemas.microsoft.com/office/drawing/2014/main" id="{992F0809-B97A-4B98-8F34-6CB0A3CA01A1}"/>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5" name="TextBox 10">
              <a:extLst>
                <a:ext uri="{FF2B5EF4-FFF2-40B4-BE49-F238E27FC236}">
                  <a16:creationId xmlns:a16="http://schemas.microsoft.com/office/drawing/2014/main" id="{91603954-A743-4367-A2D7-93CBA697ABB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47</a:t>
              </a:fld>
              <a:endParaRPr lang="id-ID" altLang="en-US" sz="1200">
                <a:solidFill>
                  <a:schemeClr val="bg1"/>
                </a:solidFill>
                <a:latin typeface="Raleway" pitchFamily="6" charset="0"/>
                <a:cs typeface="Calibri Light" pitchFamily="34" charset="0"/>
              </a:endParaRPr>
            </a:p>
          </p:txBody>
        </p:sp>
      </p:grpSp>
      <p:sp>
        <p:nvSpPr>
          <p:cNvPr id="16" name="Rectangle 11">
            <a:extLst>
              <a:ext uri="{FF2B5EF4-FFF2-40B4-BE49-F238E27FC236}">
                <a16:creationId xmlns:a16="http://schemas.microsoft.com/office/drawing/2014/main" id="{ADE94FE3-424C-4515-9E8C-7982F8A6E5DF}"/>
              </a:ext>
            </a:extLst>
          </p:cNvPr>
          <p:cNvSpPr>
            <a:spLocks noChangeArrowheads="1"/>
          </p:cNvSpPr>
          <p:nvPr/>
        </p:nvSpPr>
        <p:spPr bwMode="auto">
          <a:xfrm>
            <a:off x="5307648" y="347554"/>
            <a:ext cx="21339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600" b="1" dirty="0">
                <a:latin typeface="Arial" pitchFamily="34" charset="0"/>
                <a:cs typeface="Arial" pitchFamily="34" charset="0"/>
              </a:rPr>
              <a:t>MISFIT’S</a:t>
            </a:r>
            <a:endParaRPr lang="en-CA" altLang="en-US" sz="3600" dirty="0">
              <a:solidFill>
                <a:srgbClr val="6B9EA5"/>
              </a:solidFill>
              <a:latin typeface="Arial" pitchFamily="34" charset="0"/>
              <a:cs typeface="Arial" pitchFamily="34" charset="0"/>
            </a:endParaRPr>
          </a:p>
        </p:txBody>
      </p:sp>
    </p:spTree>
    <p:extLst>
      <p:ext uri="{BB962C8B-B14F-4D97-AF65-F5344CB8AC3E}">
        <p14:creationId xmlns:p14="http://schemas.microsoft.com/office/powerpoint/2010/main" val="22509102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D62B5B-4318-4475-B578-68473EB9F11F}"/>
              </a:ext>
            </a:extLst>
          </p:cNvPr>
          <p:cNvSpPr/>
          <p:nvPr/>
        </p:nvSpPr>
        <p:spPr>
          <a:xfrm>
            <a:off x="0" y="1503665"/>
            <a:ext cx="12192000" cy="45981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5598627F-E1FD-4321-AFA2-B6454B897237}"/>
              </a:ext>
            </a:extLst>
          </p:cNvPr>
          <p:cNvGrpSpPr/>
          <p:nvPr/>
        </p:nvGrpSpPr>
        <p:grpSpPr>
          <a:xfrm>
            <a:off x="279657" y="1524030"/>
            <a:ext cx="5008896" cy="4577832"/>
            <a:chOff x="849768" y="2027064"/>
            <a:chExt cx="3868674" cy="3413502"/>
          </a:xfrm>
        </p:grpSpPr>
        <p:pic>
          <p:nvPicPr>
            <p:cNvPr id="2" name="Picture 7" descr="PIC00416">
              <a:extLst>
                <a:ext uri="{FF2B5EF4-FFF2-40B4-BE49-F238E27FC236}">
                  <a16:creationId xmlns:a16="http://schemas.microsoft.com/office/drawing/2014/main" id="{4C8DC9CD-07CB-4489-8398-B21B9862470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9768" y="2039764"/>
              <a:ext cx="1895550" cy="340080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9" descr="alterations 1">
              <a:extLst>
                <a:ext uri="{FF2B5EF4-FFF2-40B4-BE49-F238E27FC236}">
                  <a16:creationId xmlns:a16="http://schemas.microsoft.com/office/drawing/2014/main" id="{9541B606-FCC0-439E-9A62-520FA7A9835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21089" y="2027064"/>
              <a:ext cx="1797353" cy="340080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4" name="Freeform 12">
              <a:extLst>
                <a:ext uri="{FF2B5EF4-FFF2-40B4-BE49-F238E27FC236}">
                  <a16:creationId xmlns:a16="http://schemas.microsoft.com/office/drawing/2014/main" id="{7935278F-0830-4B09-BA24-7C85B4CE5F18}"/>
                </a:ext>
              </a:extLst>
            </p:cNvPr>
            <p:cNvSpPr>
              <a:spLocks/>
            </p:cNvSpPr>
            <p:nvPr/>
          </p:nvSpPr>
          <p:spPr bwMode="auto">
            <a:xfrm rot="407025">
              <a:off x="2213139" y="2302396"/>
              <a:ext cx="469900" cy="1143000"/>
            </a:xfrm>
            <a:custGeom>
              <a:avLst/>
              <a:gdLst>
                <a:gd name="T0" fmla="*/ 0 w 296"/>
                <a:gd name="T1" fmla="*/ 0 h 720"/>
                <a:gd name="T2" fmla="*/ 144 w 296"/>
                <a:gd name="T3" fmla="*/ 144 h 720"/>
                <a:gd name="T4" fmla="*/ 240 w 296"/>
                <a:gd name="T5" fmla="*/ 336 h 720"/>
                <a:gd name="T6" fmla="*/ 288 w 296"/>
                <a:gd name="T7" fmla="*/ 720 h 720"/>
              </a:gdLst>
              <a:ahLst/>
              <a:cxnLst>
                <a:cxn ang="0">
                  <a:pos x="T0" y="T1"/>
                </a:cxn>
                <a:cxn ang="0">
                  <a:pos x="T2" y="T3"/>
                </a:cxn>
                <a:cxn ang="0">
                  <a:pos x="T4" y="T5"/>
                </a:cxn>
                <a:cxn ang="0">
                  <a:pos x="T6" y="T7"/>
                </a:cxn>
              </a:cxnLst>
              <a:rect l="0" t="0" r="r" b="b"/>
              <a:pathLst>
                <a:path w="296" h="720">
                  <a:moveTo>
                    <a:pt x="0" y="0"/>
                  </a:moveTo>
                  <a:cubicBezTo>
                    <a:pt x="52" y="44"/>
                    <a:pt x="104" y="88"/>
                    <a:pt x="144" y="144"/>
                  </a:cubicBezTo>
                  <a:cubicBezTo>
                    <a:pt x="184" y="200"/>
                    <a:pt x="216" y="240"/>
                    <a:pt x="240" y="336"/>
                  </a:cubicBezTo>
                  <a:cubicBezTo>
                    <a:pt x="264" y="432"/>
                    <a:pt x="296" y="600"/>
                    <a:pt x="288" y="720"/>
                  </a:cubicBezTo>
                </a:path>
              </a:pathLst>
            </a:custGeom>
            <a:noFill/>
            <a:ln w="22225">
              <a:solidFill>
                <a:srgbClr val="6F172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5" name="Freeform 13">
              <a:extLst>
                <a:ext uri="{FF2B5EF4-FFF2-40B4-BE49-F238E27FC236}">
                  <a16:creationId xmlns:a16="http://schemas.microsoft.com/office/drawing/2014/main" id="{93F611C5-8E79-413D-9151-FF8389C26D6D}"/>
                </a:ext>
              </a:extLst>
            </p:cNvPr>
            <p:cNvSpPr>
              <a:spLocks/>
            </p:cNvSpPr>
            <p:nvPr/>
          </p:nvSpPr>
          <p:spPr bwMode="auto">
            <a:xfrm>
              <a:off x="4301371" y="2232122"/>
              <a:ext cx="241300" cy="1600200"/>
            </a:xfrm>
            <a:custGeom>
              <a:avLst/>
              <a:gdLst>
                <a:gd name="T0" fmla="*/ 0 w 152"/>
                <a:gd name="T1" fmla="*/ 0 h 1008"/>
                <a:gd name="T2" fmla="*/ 96 w 152"/>
                <a:gd name="T3" fmla="*/ 192 h 1008"/>
                <a:gd name="T4" fmla="*/ 144 w 152"/>
                <a:gd name="T5" fmla="*/ 480 h 1008"/>
                <a:gd name="T6" fmla="*/ 144 w 152"/>
                <a:gd name="T7" fmla="*/ 720 h 1008"/>
                <a:gd name="T8" fmla="*/ 96 w 152"/>
                <a:gd name="T9" fmla="*/ 1008 h 1008"/>
              </a:gdLst>
              <a:ahLst/>
              <a:cxnLst>
                <a:cxn ang="0">
                  <a:pos x="T0" y="T1"/>
                </a:cxn>
                <a:cxn ang="0">
                  <a:pos x="T2" y="T3"/>
                </a:cxn>
                <a:cxn ang="0">
                  <a:pos x="T4" y="T5"/>
                </a:cxn>
                <a:cxn ang="0">
                  <a:pos x="T6" y="T7"/>
                </a:cxn>
                <a:cxn ang="0">
                  <a:pos x="T8" y="T9"/>
                </a:cxn>
              </a:cxnLst>
              <a:rect l="0" t="0" r="r" b="b"/>
              <a:pathLst>
                <a:path w="152" h="1008">
                  <a:moveTo>
                    <a:pt x="0" y="0"/>
                  </a:moveTo>
                  <a:cubicBezTo>
                    <a:pt x="36" y="56"/>
                    <a:pt x="72" y="112"/>
                    <a:pt x="96" y="192"/>
                  </a:cubicBezTo>
                  <a:cubicBezTo>
                    <a:pt x="120" y="272"/>
                    <a:pt x="136" y="392"/>
                    <a:pt x="144" y="480"/>
                  </a:cubicBezTo>
                  <a:cubicBezTo>
                    <a:pt x="152" y="568"/>
                    <a:pt x="152" y="632"/>
                    <a:pt x="144" y="720"/>
                  </a:cubicBezTo>
                  <a:cubicBezTo>
                    <a:pt x="136" y="808"/>
                    <a:pt x="104" y="960"/>
                    <a:pt x="96" y="1008"/>
                  </a:cubicBezTo>
                </a:path>
              </a:pathLst>
            </a:custGeom>
            <a:noFill/>
            <a:ln w="22225">
              <a:solidFill>
                <a:srgbClr val="6F172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pSp>
        <p:nvGrpSpPr>
          <p:cNvPr id="6" name="Group 1">
            <a:extLst>
              <a:ext uri="{FF2B5EF4-FFF2-40B4-BE49-F238E27FC236}">
                <a16:creationId xmlns:a16="http://schemas.microsoft.com/office/drawing/2014/main" id="{B960D47A-A7F1-4888-A943-DDF8331565C3}"/>
              </a:ext>
            </a:extLst>
          </p:cNvPr>
          <p:cNvGrpSpPr>
            <a:grpSpLocks/>
          </p:cNvGrpSpPr>
          <p:nvPr/>
        </p:nvGrpSpPr>
        <p:grpSpPr bwMode="auto">
          <a:xfrm>
            <a:off x="68263" y="6557969"/>
            <a:ext cx="12018962" cy="264656"/>
            <a:chOff x="67859" y="6557854"/>
            <a:chExt cx="12018579" cy="265174"/>
          </a:xfrm>
        </p:grpSpPr>
        <p:sp>
          <p:nvSpPr>
            <p:cNvPr id="7" name="Rectangle 6">
              <a:extLst>
                <a:ext uri="{FF2B5EF4-FFF2-40B4-BE49-F238E27FC236}">
                  <a16:creationId xmlns:a16="http://schemas.microsoft.com/office/drawing/2014/main" id="{5D119C77-FA44-42DF-B316-E507D5AA64CE}"/>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id="{4192FD75-B968-4135-A46B-8FC0680C4D13}"/>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id="{3A51AE76-D13F-4B7D-A211-10515767B85F}"/>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id="{6EBDE81F-55FA-46D9-9448-30E0F4EED9E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id="{F2FFEA71-62FA-422C-BBDD-6139E43059B5}"/>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id="{FFD876DA-856B-4107-99FD-8E9557C636C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3" name="Group 8">
            <a:extLst>
              <a:ext uri="{FF2B5EF4-FFF2-40B4-BE49-F238E27FC236}">
                <a16:creationId xmlns:a16="http://schemas.microsoft.com/office/drawing/2014/main" id="{99FF5175-C523-4A82-A7CC-BBB81286E08D}"/>
              </a:ext>
            </a:extLst>
          </p:cNvPr>
          <p:cNvGrpSpPr>
            <a:grpSpLocks/>
          </p:cNvGrpSpPr>
          <p:nvPr/>
        </p:nvGrpSpPr>
        <p:grpSpPr bwMode="auto">
          <a:xfrm>
            <a:off x="11736388" y="9525"/>
            <a:ext cx="455612" cy="368300"/>
            <a:chOff x="11736780" y="8736"/>
            <a:chExt cx="455819" cy="369296"/>
          </a:xfrm>
        </p:grpSpPr>
        <p:sp>
          <p:nvSpPr>
            <p:cNvPr id="14" name="Teardrop 13">
              <a:extLst>
                <a:ext uri="{FF2B5EF4-FFF2-40B4-BE49-F238E27FC236}">
                  <a16:creationId xmlns:a16="http://schemas.microsoft.com/office/drawing/2014/main" id="{DC168796-5D72-4F14-ABA7-64390E76B64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5" name="TextBox 10">
              <a:extLst>
                <a:ext uri="{FF2B5EF4-FFF2-40B4-BE49-F238E27FC236}">
                  <a16:creationId xmlns:a16="http://schemas.microsoft.com/office/drawing/2014/main" id="{C79D938F-93F3-4B95-A494-DC1181CD3C6D}"/>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48</a:t>
              </a:fld>
              <a:endParaRPr lang="id-ID" altLang="en-US" sz="1200">
                <a:solidFill>
                  <a:schemeClr val="bg1"/>
                </a:solidFill>
                <a:latin typeface="Raleway" pitchFamily="6" charset="0"/>
                <a:cs typeface="Calibri Light" pitchFamily="34" charset="0"/>
              </a:endParaRPr>
            </a:p>
          </p:txBody>
        </p:sp>
      </p:grpSp>
      <p:sp>
        <p:nvSpPr>
          <p:cNvPr id="16" name="Rectangle 11">
            <a:extLst>
              <a:ext uri="{FF2B5EF4-FFF2-40B4-BE49-F238E27FC236}">
                <a16:creationId xmlns:a16="http://schemas.microsoft.com/office/drawing/2014/main" id="{2BB3AF63-F94D-4DCF-B093-6B2DB5A446A8}"/>
              </a:ext>
            </a:extLst>
          </p:cNvPr>
          <p:cNvSpPr>
            <a:spLocks noChangeArrowheads="1"/>
          </p:cNvSpPr>
          <p:nvPr/>
        </p:nvSpPr>
        <p:spPr bwMode="auto">
          <a:xfrm>
            <a:off x="3850006" y="347554"/>
            <a:ext cx="50492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600" b="1" dirty="0">
                <a:latin typeface="Arial" pitchFamily="34" charset="0"/>
                <a:cs typeface="Arial" pitchFamily="34" charset="0"/>
              </a:rPr>
              <a:t>CLOTHING THAT </a:t>
            </a:r>
            <a:r>
              <a:rPr lang="en-CA" altLang="en-US" sz="3600" b="1" dirty="0">
                <a:solidFill>
                  <a:srgbClr val="6B9EA5"/>
                </a:solidFill>
                <a:latin typeface="Arial" pitchFamily="34" charset="0"/>
                <a:cs typeface="Arial" pitchFamily="34" charset="0"/>
              </a:rPr>
              <a:t>FITS</a:t>
            </a:r>
            <a:endParaRPr lang="en-CA" altLang="en-US" sz="3600" dirty="0">
              <a:solidFill>
                <a:srgbClr val="6B9EA5"/>
              </a:solidFill>
              <a:latin typeface="Arial" pitchFamily="34" charset="0"/>
              <a:cs typeface="Arial" pitchFamily="34" charset="0"/>
            </a:endParaRPr>
          </a:p>
        </p:txBody>
      </p:sp>
      <p:sp>
        <p:nvSpPr>
          <p:cNvPr id="20" name="Rectangle 19">
            <a:extLst>
              <a:ext uri="{FF2B5EF4-FFF2-40B4-BE49-F238E27FC236}">
                <a16:creationId xmlns:a16="http://schemas.microsoft.com/office/drawing/2014/main" id="{56DEB4FD-4451-4B87-9DD8-8E598D4AB153}"/>
              </a:ext>
            </a:extLst>
          </p:cNvPr>
          <p:cNvSpPr/>
          <p:nvPr/>
        </p:nvSpPr>
        <p:spPr>
          <a:xfrm>
            <a:off x="5656385" y="1898980"/>
            <a:ext cx="6096000" cy="4092146"/>
          </a:xfrm>
          <a:prstGeom prst="rect">
            <a:avLst/>
          </a:prstGeom>
        </p:spPr>
        <p:txBody>
          <a:bodyPr>
            <a:spAutoFit/>
          </a:bodyPr>
          <a:lstStyle/>
          <a:p>
            <a:pPr marL="285750" indent="-285750">
              <a:lnSpc>
                <a:spcPct val="300000"/>
              </a:lnSpc>
              <a:buClr>
                <a:srgbClr val="6B9EA5"/>
              </a:buClr>
              <a:buFont typeface="Wingdings" panose="05000000000000000000" pitchFamily="2" charset="2"/>
              <a:buChar char="v"/>
            </a:pPr>
            <a:r>
              <a:rPr lang="en-CA" dirty="0">
                <a:latin typeface="Arial" panose="020B0604020202020204" pitchFamily="34" charset="0"/>
                <a:cs typeface="Arial" panose="020B0604020202020204" pitchFamily="34" charset="0"/>
              </a:rPr>
              <a:t>Lengthening or shortening hemlines &amp; Sleeves</a:t>
            </a:r>
          </a:p>
          <a:p>
            <a:pPr marL="285750" indent="-285750">
              <a:lnSpc>
                <a:spcPct val="300000"/>
              </a:lnSpc>
              <a:buClr>
                <a:srgbClr val="6B9EA5"/>
              </a:buClr>
              <a:buFont typeface="Wingdings" panose="05000000000000000000" pitchFamily="2" charset="2"/>
              <a:buChar char="v"/>
            </a:pPr>
            <a:r>
              <a:rPr lang="en-CA" dirty="0">
                <a:latin typeface="Arial" panose="020B0604020202020204" pitchFamily="34" charset="0"/>
                <a:cs typeface="Arial" panose="020B0604020202020204" pitchFamily="34" charset="0"/>
              </a:rPr>
              <a:t>Taking in side seams</a:t>
            </a:r>
          </a:p>
          <a:p>
            <a:pPr marL="285750" indent="-285750">
              <a:lnSpc>
                <a:spcPct val="300000"/>
              </a:lnSpc>
              <a:buClr>
                <a:srgbClr val="6B9EA5"/>
              </a:buClr>
              <a:buFont typeface="Wingdings" panose="05000000000000000000" pitchFamily="2" charset="2"/>
              <a:buChar char="v"/>
            </a:pPr>
            <a:r>
              <a:rPr lang="en-CA" dirty="0">
                <a:latin typeface="Arial" panose="020B0604020202020204" pitchFamily="34" charset="0"/>
                <a:cs typeface="Arial" panose="020B0604020202020204" pitchFamily="34" charset="0"/>
              </a:rPr>
              <a:t>Taking in waistbands</a:t>
            </a:r>
          </a:p>
          <a:p>
            <a:pPr marL="285750" indent="-285750">
              <a:lnSpc>
                <a:spcPct val="300000"/>
              </a:lnSpc>
              <a:buClr>
                <a:srgbClr val="6B9EA5"/>
              </a:buClr>
              <a:buFont typeface="Wingdings" panose="05000000000000000000" pitchFamily="2" charset="2"/>
              <a:buChar char="v"/>
            </a:pPr>
            <a:r>
              <a:rPr lang="en-CA" dirty="0">
                <a:latin typeface="Arial" panose="020B0604020202020204" pitchFamily="34" charset="0"/>
                <a:cs typeface="Arial" panose="020B0604020202020204" pitchFamily="34" charset="0"/>
              </a:rPr>
              <a:t>Adding shoulder pads</a:t>
            </a:r>
          </a:p>
          <a:p>
            <a:pPr marL="285750" indent="-285750">
              <a:lnSpc>
                <a:spcPct val="300000"/>
              </a:lnSpc>
              <a:buClr>
                <a:srgbClr val="6B9EA5"/>
              </a:buClr>
              <a:buFont typeface="Wingdings" panose="05000000000000000000" pitchFamily="2" charset="2"/>
              <a:buChar char="v"/>
            </a:pP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026287"/>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N TAILORING.jpg">
            <a:extLst>
              <a:ext uri="{FF2B5EF4-FFF2-40B4-BE49-F238E27FC236}">
                <a16:creationId xmlns:a16="http://schemas.microsoft.com/office/drawing/2014/main" id="{DF99007A-EEF7-4573-BD5B-AB6B58BD61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0839" y="1383323"/>
            <a:ext cx="3022600" cy="4610100"/>
          </a:xfrm>
          <a:prstGeom prst="rect">
            <a:avLst/>
          </a:prstGeom>
          <a:effectLst>
            <a:outerShdw blurRad="63500" sx="102000" sy="102000" algn="ctr" rotWithShape="0">
              <a:prstClr val="black">
                <a:alpha val="40000"/>
              </a:prstClr>
            </a:outerShdw>
          </a:effectLst>
        </p:spPr>
      </p:pic>
      <p:grpSp>
        <p:nvGrpSpPr>
          <p:cNvPr id="3" name="Group 1">
            <a:extLst>
              <a:ext uri="{FF2B5EF4-FFF2-40B4-BE49-F238E27FC236}">
                <a16:creationId xmlns:a16="http://schemas.microsoft.com/office/drawing/2014/main" id="{98A783A9-4AF6-4309-8EC3-45683627DC75}"/>
              </a:ext>
            </a:extLst>
          </p:cNvPr>
          <p:cNvGrpSpPr>
            <a:grpSpLocks/>
          </p:cNvGrpSpPr>
          <p:nvPr/>
        </p:nvGrpSpPr>
        <p:grpSpPr bwMode="auto">
          <a:xfrm>
            <a:off x="68263" y="6557969"/>
            <a:ext cx="12018962" cy="264656"/>
            <a:chOff x="67859" y="6557854"/>
            <a:chExt cx="12018579" cy="265174"/>
          </a:xfrm>
        </p:grpSpPr>
        <p:sp>
          <p:nvSpPr>
            <p:cNvPr id="4" name="Rectangle 3">
              <a:extLst>
                <a:ext uri="{FF2B5EF4-FFF2-40B4-BE49-F238E27FC236}">
                  <a16:creationId xmlns:a16="http://schemas.microsoft.com/office/drawing/2014/main" id="{77789D1A-0375-4430-AA55-05011FE515BE}"/>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 name="Group 45">
              <a:extLst>
                <a:ext uri="{FF2B5EF4-FFF2-40B4-BE49-F238E27FC236}">
                  <a16:creationId xmlns:a16="http://schemas.microsoft.com/office/drawing/2014/main" id="{3C5F4A9D-E07F-4355-9D8B-0CEC9785E45E}"/>
                </a:ext>
              </a:extLst>
            </p:cNvPr>
            <p:cNvGrpSpPr>
              <a:grpSpLocks/>
            </p:cNvGrpSpPr>
            <p:nvPr/>
          </p:nvGrpSpPr>
          <p:grpSpPr bwMode="auto">
            <a:xfrm>
              <a:off x="11548792" y="6557854"/>
              <a:ext cx="537646" cy="244340"/>
              <a:chOff x="0" y="0"/>
              <a:chExt cx="1044665" cy="474758"/>
            </a:xfrm>
          </p:grpSpPr>
          <p:sp>
            <p:nvSpPr>
              <p:cNvPr id="6" name="Shape 41">
                <a:extLst>
                  <a:ext uri="{FF2B5EF4-FFF2-40B4-BE49-F238E27FC236}">
                    <a16:creationId xmlns:a16="http://schemas.microsoft.com/office/drawing/2014/main" id="{1F243D6F-0FD5-4700-9187-57629AC51D1B}"/>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2">
                <a:hlinkClick r:id="" action="ppaction://hlinkshowjump?jump=nextslide"/>
                <a:extLst>
                  <a:ext uri="{FF2B5EF4-FFF2-40B4-BE49-F238E27FC236}">
                    <a16:creationId xmlns:a16="http://schemas.microsoft.com/office/drawing/2014/main" id="{BF9C2F2F-3A2B-48FA-9F99-FF707D0F11F8}"/>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3">
                <a:extLst>
                  <a:ext uri="{FF2B5EF4-FFF2-40B4-BE49-F238E27FC236}">
                    <a16:creationId xmlns:a16="http://schemas.microsoft.com/office/drawing/2014/main" id="{445EEC4E-D302-4451-9D66-13AA69A0D6C1}"/>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9" name="Shape 44">
                <a:hlinkClick r:id="" action="ppaction://hlinkshowjump?jump=previousslide"/>
                <a:extLst>
                  <a:ext uri="{FF2B5EF4-FFF2-40B4-BE49-F238E27FC236}">
                    <a16:creationId xmlns:a16="http://schemas.microsoft.com/office/drawing/2014/main" id="{47B2A943-2367-4659-B13E-78ABFF79EE6F}"/>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0" name="Group 8">
            <a:extLst>
              <a:ext uri="{FF2B5EF4-FFF2-40B4-BE49-F238E27FC236}">
                <a16:creationId xmlns:a16="http://schemas.microsoft.com/office/drawing/2014/main" id="{167C47E8-3F5C-4649-BDF0-70738356BEA6}"/>
              </a:ext>
            </a:extLst>
          </p:cNvPr>
          <p:cNvGrpSpPr>
            <a:grpSpLocks/>
          </p:cNvGrpSpPr>
          <p:nvPr/>
        </p:nvGrpSpPr>
        <p:grpSpPr bwMode="auto">
          <a:xfrm>
            <a:off x="11736388" y="9525"/>
            <a:ext cx="455612" cy="368300"/>
            <a:chOff x="11736780" y="8736"/>
            <a:chExt cx="455819" cy="369296"/>
          </a:xfrm>
        </p:grpSpPr>
        <p:sp>
          <p:nvSpPr>
            <p:cNvPr id="11" name="Teardrop 10">
              <a:extLst>
                <a:ext uri="{FF2B5EF4-FFF2-40B4-BE49-F238E27FC236}">
                  <a16:creationId xmlns:a16="http://schemas.microsoft.com/office/drawing/2014/main" id="{91D40466-F007-4105-A140-235A0AD06B9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2" name="TextBox 10">
              <a:extLst>
                <a:ext uri="{FF2B5EF4-FFF2-40B4-BE49-F238E27FC236}">
                  <a16:creationId xmlns:a16="http://schemas.microsoft.com/office/drawing/2014/main" id="{2721FEA8-09CF-455B-8FDB-914E82F27BE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49</a:t>
              </a:fld>
              <a:endParaRPr lang="id-ID" altLang="en-US" sz="1200">
                <a:solidFill>
                  <a:schemeClr val="bg1"/>
                </a:solidFill>
                <a:latin typeface="Raleway" pitchFamily="6" charset="0"/>
                <a:cs typeface="Calibri Light" pitchFamily="34" charset="0"/>
              </a:endParaRPr>
            </a:p>
          </p:txBody>
        </p:sp>
      </p:grpSp>
      <p:sp>
        <p:nvSpPr>
          <p:cNvPr id="13" name="Rectangle 12">
            <a:extLst>
              <a:ext uri="{FF2B5EF4-FFF2-40B4-BE49-F238E27FC236}">
                <a16:creationId xmlns:a16="http://schemas.microsoft.com/office/drawing/2014/main" id="{D8F92A1A-4CC3-4CE4-B702-9898A9B0D63C}"/>
              </a:ext>
            </a:extLst>
          </p:cNvPr>
          <p:cNvSpPr/>
          <p:nvPr/>
        </p:nvSpPr>
        <p:spPr>
          <a:xfrm>
            <a:off x="5324346" y="2953459"/>
            <a:ext cx="6330579" cy="584775"/>
          </a:xfrm>
          <a:prstGeom prst="rect">
            <a:avLst/>
          </a:prstGeom>
        </p:spPr>
        <p:txBody>
          <a:bodyPr wrap="none">
            <a:spAutoFit/>
          </a:bodyPr>
          <a:lstStyle/>
          <a:p>
            <a:r>
              <a:rPr lang="en-US" sz="3200" b="1" dirty="0">
                <a:latin typeface="Arial"/>
                <a:cs typeface="Arial"/>
              </a:rPr>
              <a:t>CLASSIC TAILORING FOR </a:t>
            </a:r>
            <a:r>
              <a:rPr lang="en-US" sz="3200" b="1" dirty="0">
                <a:solidFill>
                  <a:srgbClr val="6B9EA5"/>
                </a:solidFill>
                <a:latin typeface="Arial"/>
                <a:cs typeface="Arial"/>
              </a:rPr>
              <a:t>MEN</a:t>
            </a:r>
            <a:endParaRPr lang="en-US" sz="3200" dirty="0">
              <a:solidFill>
                <a:srgbClr val="6B9EA5"/>
              </a:solidFill>
            </a:endParaRPr>
          </a:p>
        </p:txBody>
      </p:sp>
    </p:spTree>
    <p:extLst>
      <p:ext uri="{BB962C8B-B14F-4D97-AF65-F5344CB8AC3E}">
        <p14:creationId xmlns:p14="http://schemas.microsoft.com/office/powerpoint/2010/main" val="298258362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A944CA-CF02-4D6D-8DED-B50D37F4ED92}"/>
              </a:ext>
            </a:extLst>
          </p:cNvPr>
          <p:cNvGrpSpPr/>
          <p:nvPr/>
        </p:nvGrpSpPr>
        <p:grpSpPr>
          <a:xfrm>
            <a:off x="67859" y="6557854"/>
            <a:ext cx="12018579" cy="264041"/>
            <a:chOff x="67859" y="6557854"/>
            <a:chExt cx="12018579" cy="264041"/>
          </a:xfrm>
        </p:grpSpPr>
        <p:sp>
          <p:nvSpPr>
            <p:cNvPr id="25" name="Rectangle 24">
              <a:extLst>
                <a:ext uri="{FF2B5EF4-FFF2-40B4-BE49-F238E27FC236}">
                  <a16:creationId xmlns:a16="http://schemas.microsoft.com/office/drawing/2014/main" id="{0D4EF7E9-9A84-4222-A254-472F6DB85D42}"/>
                </a:ext>
              </a:extLst>
            </p:cNvPr>
            <p:cNvSpPr/>
            <p:nvPr/>
          </p:nvSpPr>
          <p:spPr>
            <a:xfrm>
              <a:off x="67859" y="6606451"/>
              <a:ext cx="2286203" cy="215444"/>
            </a:xfrm>
            <a:prstGeom prst="rect">
              <a:avLst/>
            </a:prstGeom>
          </p:spPr>
          <p:txBody>
            <a:bodyPr wrap="none">
              <a:spAutoFit/>
            </a:bodyPr>
            <a:lstStyle/>
            <a:p>
              <a:r>
                <a:rPr lang="en-US" sz="800" dirty="0">
                  <a:solidFill>
                    <a:schemeClr val="tx1">
                      <a:lumMod val="65000"/>
                      <a:lumOff val="35000"/>
                    </a:schemeClr>
                  </a:solidFill>
                  <a:effectLst/>
                  <a:latin typeface="Arial" panose="020B0604020202020204" pitchFamily="34" charset="0"/>
                  <a:ea typeface="Open Sans" panose="020B0606030504020204" pitchFamily="34" charset="0"/>
                  <a:cs typeface="Arial" panose="020B0604020202020204" pitchFamily="34" charset="0"/>
                </a:rPr>
                <a:t>DRESSING TO WIN IN THE 21ST CENTURY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45">
              <a:extLst>
                <a:ext uri="{FF2B5EF4-FFF2-40B4-BE49-F238E27FC236}">
                  <a16:creationId xmlns:a16="http://schemas.microsoft.com/office/drawing/2014/main" id="{03B9112A-7D03-46DF-B2A6-545F2133F207}"/>
                </a:ext>
              </a:extLst>
            </p:cNvPr>
            <p:cNvGrpSpPr/>
            <p:nvPr/>
          </p:nvGrpSpPr>
          <p:grpSpPr>
            <a:xfrm>
              <a:off x="11548792" y="6557854"/>
              <a:ext cx="537646" cy="244340"/>
              <a:chOff x="0" y="0"/>
              <a:chExt cx="1044665" cy="474758"/>
            </a:xfrm>
          </p:grpSpPr>
          <p:sp>
            <p:nvSpPr>
              <p:cNvPr id="27" name="Shape 41">
                <a:extLst>
                  <a:ext uri="{FF2B5EF4-FFF2-40B4-BE49-F238E27FC236}">
                    <a16:creationId xmlns:a16="http://schemas.microsoft.com/office/drawing/2014/main" id="{3B89C085-6B7C-41BC-A739-5ABF123207D4}"/>
                  </a:ext>
                </a:extLst>
              </p:cNvPr>
              <p:cNvSpPr/>
              <p:nvPr/>
            </p:nvSpPr>
            <p:spPr>
              <a:xfrm>
                <a:off x="571544" y="2270"/>
                <a:ext cx="473122" cy="472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29" name="Shape 42">
                <a:hlinkClick r:id="" action="ppaction://hlinkshowjump?jump=nextslide"/>
                <a:extLst>
                  <a:ext uri="{FF2B5EF4-FFF2-40B4-BE49-F238E27FC236}">
                    <a16:creationId xmlns:a16="http://schemas.microsoft.com/office/drawing/2014/main" id="{B87CCC61-FC75-49D8-8EA2-1CFEA6D3447A}"/>
                  </a:ext>
                </a:extLst>
              </p:cNvPr>
              <p:cNvSpPr/>
              <p:nvPr/>
            </p:nvSpPr>
            <p:spPr>
              <a:xfrm rot="5400000">
                <a:off x="719555" y="156632"/>
                <a:ext cx="240786" cy="154674"/>
              </a:xfrm>
              <a:prstGeom prst="triangle">
                <a:avLst/>
              </a:prstGeom>
              <a:solidFill>
                <a:schemeClr val="accent6">
                  <a:lumMod val="50000"/>
                </a:schemeClr>
              </a:solidFill>
              <a:ln w="12700" cap="flat">
                <a:noFill/>
                <a:miter lim="4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31" name="Shape 43">
                <a:extLst>
                  <a:ext uri="{FF2B5EF4-FFF2-40B4-BE49-F238E27FC236}">
                    <a16:creationId xmlns:a16="http://schemas.microsoft.com/office/drawing/2014/main" id="{04123442-54F4-43D4-B101-E382AF97555E}"/>
                  </a:ext>
                </a:extLst>
              </p:cNvPr>
              <p:cNvSpPr/>
              <p:nvPr/>
            </p:nvSpPr>
            <p:spPr>
              <a:xfrm rot="10800000">
                <a:off x="-1" y="0"/>
                <a:ext cx="473123" cy="4747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32" name="Shape 44">
                <a:hlinkClick r:id="" action="ppaction://hlinkshowjump?jump=previousslide"/>
                <a:extLst>
                  <a:ext uri="{FF2B5EF4-FFF2-40B4-BE49-F238E27FC236}">
                    <a16:creationId xmlns:a16="http://schemas.microsoft.com/office/drawing/2014/main" id="{D81D60D4-DC40-431E-BA84-A246132F3F18}"/>
                  </a:ext>
                </a:extLst>
              </p:cNvPr>
              <p:cNvSpPr/>
              <p:nvPr/>
            </p:nvSpPr>
            <p:spPr>
              <a:xfrm rot="16200000">
                <a:off x="83746" y="164604"/>
                <a:ext cx="241943" cy="154675"/>
              </a:xfrm>
              <a:prstGeom prst="triangle">
                <a:avLst/>
              </a:prstGeom>
              <a:solidFill>
                <a:srgbClr val="CDCDCD"/>
              </a:solidFill>
              <a:ln w="12700" cap="flat">
                <a:noFill/>
                <a:miter lim="4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grpSp>
      </p:grpSp>
      <p:grpSp>
        <p:nvGrpSpPr>
          <p:cNvPr id="34" name="Group 33">
            <a:extLst>
              <a:ext uri="{FF2B5EF4-FFF2-40B4-BE49-F238E27FC236}">
                <a16:creationId xmlns:a16="http://schemas.microsoft.com/office/drawing/2014/main" id="{96072D49-7DC3-46DB-A225-510726D3BB56}"/>
              </a:ext>
            </a:extLst>
          </p:cNvPr>
          <p:cNvGrpSpPr/>
          <p:nvPr/>
        </p:nvGrpSpPr>
        <p:grpSpPr>
          <a:xfrm>
            <a:off x="11736780" y="8736"/>
            <a:ext cx="455819" cy="369296"/>
            <a:chOff x="11736780" y="8736"/>
            <a:chExt cx="455819" cy="369296"/>
          </a:xfrm>
        </p:grpSpPr>
        <p:sp>
          <p:nvSpPr>
            <p:cNvPr id="35" name="Teardrop 34">
              <a:extLst>
                <a:ext uri="{FF2B5EF4-FFF2-40B4-BE49-F238E27FC236}">
                  <a16:creationId xmlns:a16="http://schemas.microsoft.com/office/drawing/2014/main" id="{C4448FFF-D30E-4A3E-89E4-B9CFBD1AC991}"/>
                </a:ext>
              </a:extLst>
            </p:cNvPr>
            <p:cNvSpPr/>
            <p:nvPr/>
          </p:nvSpPr>
          <p:spPr>
            <a:xfrm>
              <a:off x="11842942" y="83515"/>
              <a:ext cx="262790" cy="262782"/>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Calibri Light"/>
              </a:endParaRPr>
            </a:p>
          </p:txBody>
        </p:sp>
        <p:sp>
          <p:nvSpPr>
            <p:cNvPr id="36" name="TextBox 35">
              <a:extLst>
                <a:ext uri="{FF2B5EF4-FFF2-40B4-BE49-F238E27FC236}">
                  <a16:creationId xmlns:a16="http://schemas.microsoft.com/office/drawing/2014/main" id="{8EC904BC-D077-4084-8991-43A31C025A33}"/>
                </a:ext>
              </a:extLst>
            </p:cNvPr>
            <p:cNvSpPr txBox="1"/>
            <p:nvPr/>
          </p:nvSpPr>
          <p:spPr>
            <a:xfrm>
              <a:off x="11736780" y="8736"/>
              <a:ext cx="455819" cy="369296"/>
            </a:xfrm>
            <a:prstGeom prst="rect">
              <a:avLst/>
            </a:prstGeom>
            <a:noFill/>
          </p:spPr>
          <p:txBody>
            <a:bodyPr wrap="none" lIns="182843" tIns="91422" rIns="182843" bIns="91422" rtlCol="0">
              <a:spAutoFit/>
            </a:bodyPr>
            <a:lstStyle/>
            <a:p>
              <a:pPr algn="ctr"/>
              <a:fld id="{260E2A6B-A809-4840-BF14-8648BC0BDF87}" type="slidenum">
                <a:rPr lang="id-ID" sz="1200" b="1" smtClean="0">
                  <a:solidFill>
                    <a:schemeClr val="bg1"/>
                  </a:solidFill>
                  <a:latin typeface="Raleway" panose="020B0503030101060003" pitchFamily="34" charset="0"/>
                  <a:cs typeface="Calibri Light"/>
                </a:rPr>
                <a:pPr algn="ctr"/>
                <a:t>5</a:t>
              </a:fld>
              <a:endParaRPr lang="id-ID" sz="1200" dirty="0">
                <a:solidFill>
                  <a:schemeClr val="bg1"/>
                </a:solidFill>
                <a:latin typeface="Raleway" panose="020B0503030101060003" pitchFamily="34" charset="0"/>
                <a:cs typeface="Calibri Light"/>
              </a:endParaRPr>
            </a:p>
          </p:txBody>
        </p:sp>
      </p:grpSp>
      <p:sp>
        <p:nvSpPr>
          <p:cNvPr id="37" name="Rectangle 36">
            <a:extLst>
              <a:ext uri="{FF2B5EF4-FFF2-40B4-BE49-F238E27FC236}">
                <a16:creationId xmlns:a16="http://schemas.microsoft.com/office/drawing/2014/main" id="{D67DF95A-2ED7-44B6-B854-92784C8A8F52}"/>
              </a:ext>
            </a:extLst>
          </p:cNvPr>
          <p:cNvSpPr/>
          <p:nvPr/>
        </p:nvSpPr>
        <p:spPr>
          <a:xfrm>
            <a:off x="841451" y="2917303"/>
            <a:ext cx="4427559" cy="584775"/>
          </a:xfrm>
          <a:prstGeom prst="rect">
            <a:avLst/>
          </a:prstGeom>
        </p:spPr>
        <p:txBody>
          <a:bodyPr wrap="none" anchor="ctr">
            <a:spAutoFit/>
          </a:bodyPr>
          <a:lstStyle/>
          <a:p>
            <a:pPr algn="ctr"/>
            <a:r>
              <a:rPr lang="en-US" sz="3200" b="1" dirty="0">
                <a:latin typeface="Arial" panose="020B0604020202020204" pitchFamily="34" charset="0"/>
                <a:cs typeface="Arial" panose="020B0604020202020204" pitchFamily="34" charset="0"/>
              </a:rPr>
              <a:t>TODAYS </a:t>
            </a:r>
            <a:r>
              <a:rPr lang="en-US" sz="3200" b="1" dirty="0">
                <a:solidFill>
                  <a:srgbClr val="6B9EA5"/>
                </a:solidFill>
                <a:latin typeface="Arial" panose="020B0604020202020204" pitchFamily="34" charset="0"/>
                <a:cs typeface="Arial" panose="020B0604020202020204" pitchFamily="34" charset="0"/>
              </a:rPr>
              <a:t>WORKSHOP</a:t>
            </a:r>
            <a:endParaRPr lang="en-US" sz="3200" dirty="0">
              <a:solidFill>
                <a:srgbClr val="6B9EA5"/>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D4491583-5448-4041-9D1D-65FB599EF98B}"/>
              </a:ext>
            </a:extLst>
          </p:cNvPr>
          <p:cNvSpPr/>
          <p:nvPr/>
        </p:nvSpPr>
        <p:spPr>
          <a:xfrm>
            <a:off x="1378130" y="3475215"/>
            <a:ext cx="3354204" cy="584776"/>
          </a:xfrm>
          <a:prstGeom prst="rect">
            <a:avLst/>
          </a:prstGeom>
        </p:spPr>
        <p:txBody>
          <a:bodyPr wrap="none" anchor="ctr">
            <a:spAutoFit/>
          </a:bodyPr>
          <a:lstStyle/>
          <a:p>
            <a:pPr algn="ctr"/>
            <a:r>
              <a:rPr lang="en-US" sz="3200" dirty="0">
                <a:latin typeface="Arial" panose="020B0604020202020204" pitchFamily="34" charset="0"/>
                <a:cs typeface="Arial" panose="020B0604020202020204" pitchFamily="34" charset="0"/>
              </a:rPr>
              <a:t>IMAGE MAKERS</a:t>
            </a:r>
            <a:endParaRPr lang="en-US" sz="3200" dirty="0">
              <a:solidFill>
                <a:srgbClr val="6B9EA5"/>
              </a:solidFill>
              <a:latin typeface="Arial" panose="020B0604020202020204" pitchFamily="34" charset="0"/>
              <a:cs typeface="Arial" panose="020B0604020202020204" pitchFamily="34" charset="0"/>
            </a:endParaRPr>
          </a:p>
        </p:txBody>
      </p:sp>
      <p:pic>
        <p:nvPicPr>
          <p:cNvPr id="5" name="Picture Placeholder 4" descr="A person wearing a suit and tie&#10;&#10;Description generated with very high confidence">
            <a:extLst>
              <a:ext uri="{FF2B5EF4-FFF2-40B4-BE49-F238E27FC236}">
                <a16:creationId xmlns:a16="http://schemas.microsoft.com/office/drawing/2014/main" id="{AF6E1AF6-3DE0-4337-AA4A-361543DDEB5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22271406"/>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790F4830-EB57-4FFE-85A6-BB4D4287A5BC}"/>
              </a:ext>
            </a:extLst>
          </p:cNvPr>
          <p:cNvGrpSpPr>
            <a:grpSpLocks/>
          </p:cNvGrpSpPr>
          <p:nvPr/>
        </p:nvGrpSpPr>
        <p:grpSpPr bwMode="auto">
          <a:xfrm>
            <a:off x="68263" y="6557969"/>
            <a:ext cx="12018962" cy="264656"/>
            <a:chOff x="67859" y="6557854"/>
            <a:chExt cx="12018579" cy="265174"/>
          </a:xfrm>
        </p:grpSpPr>
        <p:sp>
          <p:nvSpPr>
            <p:cNvPr id="4" name="Rectangle 3">
              <a:extLst>
                <a:ext uri="{FF2B5EF4-FFF2-40B4-BE49-F238E27FC236}">
                  <a16:creationId xmlns:a16="http://schemas.microsoft.com/office/drawing/2014/main" id="{1F3885B8-D7FA-4CC8-BE5A-32DFBDC9E79D}"/>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 name="Group 45">
              <a:extLst>
                <a:ext uri="{FF2B5EF4-FFF2-40B4-BE49-F238E27FC236}">
                  <a16:creationId xmlns:a16="http://schemas.microsoft.com/office/drawing/2014/main" id="{5DE64150-594C-44C7-B29A-CB9F60312857}"/>
                </a:ext>
              </a:extLst>
            </p:cNvPr>
            <p:cNvGrpSpPr>
              <a:grpSpLocks/>
            </p:cNvGrpSpPr>
            <p:nvPr/>
          </p:nvGrpSpPr>
          <p:grpSpPr bwMode="auto">
            <a:xfrm>
              <a:off x="11548792" y="6557854"/>
              <a:ext cx="537646" cy="244340"/>
              <a:chOff x="0" y="0"/>
              <a:chExt cx="1044665" cy="474758"/>
            </a:xfrm>
          </p:grpSpPr>
          <p:sp>
            <p:nvSpPr>
              <p:cNvPr id="6" name="Shape 41">
                <a:extLst>
                  <a:ext uri="{FF2B5EF4-FFF2-40B4-BE49-F238E27FC236}">
                    <a16:creationId xmlns:a16="http://schemas.microsoft.com/office/drawing/2014/main" id="{8D56D25F-1E12-40F9-8F9B-82E075BFDFE7}"/>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2">
                <a:hlinkClick r:id="" action="ppaction://hlinkshowjump?jump=nextslide"/>
                <a:extLst>
                  <a:ext uri="{FF2B5EF4-FFF2-40B4-BE49-F238E27FC236}">
                    <a16:creationId xmlns:a16="http://schemas.microsoft.com/office/drawing/2014/main" id="{DD5257B7-9E66-4591-88AF-80712FEDA2F4}"/>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3">
                <a:extLst>
                  <a:ext uri="{FF2B5EF4-FFF2-40B4-BE49-F238E27FC236}">
                    <a16:creationId xmlns:a16="http://schemas.microsoft.com/office/drawing/2014/main" id="{A0F6B64F-FFD7-4DD5-8AF4-64A8A782EC10}"/>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9" name="Shape 44">
                <a:hlinkClick r:id="" action="ppaction://hlinkshowjump?jump=previousslide"/>
                <a:extLst>
                  <a:ext uri="{FF2B5EF4-FFF2-40B4-BE49-F238E27FC236}">
                    <a16:creationId xmlns:a16="http://schemas.microsoft.com/office/drawing/2014/main" id="{B1A82231-3A49-4A91-B0E8-E7580DB13B03}"/>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0" name="Group 8">
            <a:extLst>
              <a:ext uri="{FF2B5EF4-FFF2-40B4-BE49-F238E27FC236}">
                <a16:creationId xmlns:a16="http://schemas.microsoft.com/office/drawing/2014/main" id="{1E7F9A5B-18AD-49EE-889D-2872600F0191}"/>
              </a:ext>
            </a:extLst>
          </p:cNvPr>
          <p:cNvGrpSpPr>
            <a:grpSpLocks/>
          </p:cNvGrpSpPr>
          <p:nvPr/>
        </p:nvGrpSpPr>
        <p:grpSpPr bwMode="auto">
          <a:xfrm>
            <a:off x="11736388" y="9525"/>
            <a:ext cx="455612" cy="368300"/>
            <a:chOff x="11736780" y="8736"/>
            <a:chExt cx="455819" cy="369296"/>
          </a:xfrm>
        </p:grpSpPr>
        <p:sp>
          <p:nvSpPr>
            <p:cNvPr id="11" name="Teardrop 10">
              <a:extLst>
                <a:ext uri="{FF2B5EF4-FFF2-40B4-BE49-F238E27FC236}">
                  <a16:creationId xmlns:a16="http://schemas.microsoft.com/office/drawing/2014/main" id="{103684C7-6439-4DB5-B74A-347FCCEBD747}"/>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2" name="TextBox 10">
              <a:extLst>
                <a:ext uri="{FF2B5EF4-FFF2-40B4-BE49-F238E27FC236}">
                  <a16:creationId xmlns:a16="http://schemas.microsoft.com/office/drawing/2014/main" id="{21C068C4-34DD-4D22-911A-DF0EDC6D8B1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50</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id="{8045440D-EC53-45DB-A406-B4F7479EA9C5}"/>
              </a:ext>
            </a:extLst>
          </p:cNvPr>
          <p:cNvSpPr/>
          <p:nvPr/>
        </p:nvSpPr>
        <p:spPr>
          <a:xfrm>
            <a:off x="7095744" y="822960"/>
            <a:ext cx="4279392" cy="52120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6C645EB-0EFF-4974-9E89-4D506B0E29A6}"/>
              </a:ext>
            </a:extLst>
          </p:cNvPr>
          <p:cNvSpPr/>
          <p:nvPr/>
        </p:nvSpPr>
        <p:spPr>
          <a:xfrm>
            <a:off x="570782" y="2953459"/>
            <a:ext cx="5563318" cy="523220"/>
          </a:xfrm>
          <a:prstGeom prst="rect">
            <a:avLst/>
          </a:prstGeom>
        </p:spPr>
        <p:txBody>
          <a:bodyPr wrap="none">
            <a:spAutoFit/>
          </a:bodyPr>
          <a:lstStyle/>
          <a:p>
            <a:pPr algn="ctr"/>
            <a:r>
              <a:rPr lang="en-US" sz="2800" b="1" dirty="0">
                <a:latin typeface="Arial"/>
                <a:cs typeface="Arial"/>
              </a:rPr>
              <a:t>CLASSIC TAILORING FOR </a:t>
            </a:r>
            <a:r>
              <a:rPr lang="en-US" sz="2800" b="1" dirty="0">
                <a:solidFill>
                  <a:srgbClr val="6B9EA5"/>
                </a:solidFill>
                <a:latin typeface="Arial"/>
                <a:cs typeface="Arial"/>
              </a:rPr>
              <a:t>MEN</a:t>
            </a:r>
            <a:endParaRPr lang="en-US" sz="2800" dirty="0">
              <a:solidFill>
                <a:srgbClr val="6B9EA5"/>
              </a:solidFill>
            </a:endParaRPr>
          </a:p>
        </p:txBody>
      </p:sp>
      <p:pic>
        <p:nvPicPr>
          <p:cNvPr id="13" name="Picture Placeholder 12" descr="223.pn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242" b="16242"/>
          <a:stretch>
            <a:fillRect/>
          </a:stretch>
        </p:blipFill>
        <p:spPr/>
      </p:pic>
    </p:spTree>
    <p:extLst>
      <p:ext uri="{BB962C8B-B14F-4D97-AF65-F5344CB8AC3E}">
        <p14:creationId xmlns:p14="http://schemas.microsoft.com/office/powerpoint/2010/main" val="3693302736"/>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401423-A149-4952-9EA0-3B18088591C4}"/>
              </a:ext>
            </a:extLst>
          </p:cNvPr>
          <p:cNvGrpSpPr>
            <a:grpSpLocks/>
          </p:cNvGrpSpPr>
          <p:nvPr/>
        </p:nvGrpSpPr>
        <p:grpSpPr bwMode="auto">
          <a:xfrm>
            <a:off x="68263" y="6557969"/>
            <a:ext cx="12018962" cy="264656"/>
            <a:chOff x="67859" y="6557854"/>
            <a:chExt cx="12018579" cy="265174"/>
          </a:xfrm>
        </p:grpSpPr>
        <p:sp>
          <p:nvSpPr>
            <p:cNvPr id="3" name="Rectangle 2">
              <a:extLst>
                <a:ext uri="{FF2B5EF4-FFF2-40B4-BE49-F238E27FC236}">
                  <a16:creationId xmlns:a16="http://schemas.microsoft.com/office/drawing/2014/main" id="{969CEF4F-9792-4607-92C5-66B92141AB7B}"/>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8C97CD8D-6812-4E64-8539-53BF5702961A}"/>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25B0387F-69ED-401F-91DA-17B826FA3F9F}"/>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4702F978-0F18-4A75-8B64-55AC6DC817E1}"/>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221DD7CC-FF3D-499A-B2CA-4E6E5EA46C2E}"/>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50E52F93-5965-47D9-9666-329BAAC28D5B}"/>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id="{DD6F9B81-983B-4C83-A13F-047B3F53E3D2}"/>
              </a:ext>
            </a:extLst>
          </p:cNvPr>
          <p:cNvGrpSpPr>
            <a:grpSpLocks/>
          </p:cNvGrpSpPr>
          <p:nvPr/>
        </p:nvGrpSpPr>
        <p:grpSpPr bwMode="auto">
          <a:xfrm>
            <a:off x="11736388" y="9525"/>
            <a:ext cx="455612" cy="368300"/>
            <a:chOff x="11736780" y="8736"/>
            <a:chExt cx="455819" cy="369296"/>
          </a:xfrm>
        </p:grpSpPr>
        <p:sp>
          <p:nvSpPr>
            <p:cNvPr id="10" name="Teardrop 9">
              <a:extLst>
                <a:ext uri="{FF2B5EF4-FFF2-40B4-BE49-F238E27FC236}">
                  <a16:creationId xmlns:a16="http://schemas.microsoft.com/office/drawing/2014/main" id="{AFF3A0B7-F12C-41D6-991B-7807A895947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451AC2F8-6D0A-4DB2-BAC9-38315A3FB4E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51</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id="{E287B308-48CF-4DA8-9A6E-E542BC04E1BE}"/>
              </a:ext>
            </a:extLst>
          </p:cNvPr>
          <p:cNvSpPr>
            <a:spLocks noChangeArrowheads="1"/>
          </p:cNvSpPr>
          <p:nvPr/>
        </p:nvSpPr>
        <p:spPr bwMode="auto">
          <a:xfrm>
            <a:off x="3592948" y="409109"/>
            <a:ext cx="5563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CLASSIC TAILORING FOR </a:t>
            </a:r>
            <a:r>
              <a:rPr lang="en-US" sz="2800" b="1" dirty="0">
                <a:solidFill>
                  <a:srgbClr val="6B9EA5"/>
                </a:solidFill>
                <a:latin typeface="Arial"/>
                <a:cs typeface="Arial"/>
              </a:rPr>
              <a:t>MEN</a:t>
            </a:r>
            <a:endParaRPr lang="en-US" sz="2800" dirty="0">
              <a:solidFill>
                <a:srgbClr val="6B9EA5"/>
              </a:solidFill>
            </a:endParaRPr>
          </a:p>
        </p:txBody>
      </p:sp>
      <p:grpSp>
        <p:nvGrpSpPr>
          <p:cNvPr id="16" name="Group 15">
            <a:extLst>
              <a:ext uri="{FF2B5EF4-FFF2-40B4-BE49-F238E27FC236}">
                <a16:creationId xmlns:a16="http://schemas.microsoft.com/office/drawing/2014/main" id="{DE43A5F0-FC9F-4E11-9C6D-A84C1FACA5B9}"/>
              </a:ext>
            </a:extLst>
          </p:cNvPr>
          <p:cNvGrpSpPr/>
          <p:nvPr/>
        </p:nvGrpSpPr>
        <p:grpSpPr>
          <a:xfrm>
            <a:off x="1420333" y="2114256"/>
            <a:ext cx="9026862" cy="3829344"/>
            <a:chOff x="3352800" y="2599730"/>
            <a:chExt cx="5519738" cy="2341563"/>
          </a:xfrm>
        </p:grpSpPr>
        <p:pic>
          <p:nvPicPr>
            <p:cNvPr id="14" name="Picture 3" descr="freedownloadsleevescuff300">
              <a:extLst>
                <a:ext uri="{FF2B5EF4-FFF2-40B4-BE49-F238E27FC236}">
                  <a16:creationId xmlns:a16="http://schemas.microsoft.com/office/drawing/2014/main" id="{51F79822-34D7-4030-A1E0-9DA0BDD086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2599730"/>
              <a:ext cx="2243138"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freedownloadsleevesnocuff300">
              <a:extLst>
                <a:ext uri="{FF2B5EF4-FFF2-40B4-BE49-F238E27FC236}">
                  <a16:creationId xmlns:a16="http://schemas.microsoft.com/office/drawing/2014/main" id="{9C3B6689-40BD-4B2A-A5BF-6733053EE0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2625130"/>
              <a:ext cx="2243138"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 Box 6">
            <a:extLst>
              <a:ext uri="{FF2B5EF4-FFF2-40B4-BE49-F238E27FC236}">
                <a16:creationId xmlns:a16="http://schemas.microsoft.com/office/drawing/2014/main" id="{AC6BD4F0-9AD5-4DEA-8A45-82E33A813057}"/>
              </a:ext>
            </a:extLst>
          </p:cNvPr>
          <p:cNvSpPr txBox="1">
            <a:spLocks noChangeArrowheads="1"/>
          </p:cNvSpPr>
          <p:nvPr/>
        </p:nvSpPr>
        <p:spPr bwMode="auto">
          <a:xfrm>
            <a:off x="2354263" y="1597492"/>
            <a:ext cx="190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Wrong!</a:t>
            </a:r>
            <a:endParaRPr lang="en-CA" sz="2400" b="1" dirty="0">
              <a:solidFill>
                <a:srgbClr val="6B9EA5"/>
              </a:solidFill>
              <a:latin typeface="Arial" panose="020B0604020202020204" pitchFamily="34" charset="0"/>
              <a:cs typeface="Arial" panose="020B0604020202020204" pitchFamily="34" charset="0"/>
            </a:endParaRPr>
          </a:p>
        </p:txBody>
      </p:sp>
      <p:sp>
        <p:nvSpPr>
          <p:cNvPr id="18" name="Text Box 7">
            <a:extLst>
              <a:ext uri="{FF2B5EF4-FFF2-40B4-BE49-F238E27FC236}">
                <a16:creationId xmlns:a16="http://schemas.microsoft.com/office/drawing/2014/main" id="{0CDD3299-C1F7-461E-B8FA-6B62DDDAA547}"/>
              </a:ext>
            </a:extLst>
          </p:cNvPr>
          <p:cNvSpPr txBox="1">
            <a:spLocks noChangeArrowheads="1"/>
          </p:cNvSpPr>
          <p:nvPr/>
        </p:nvSpPr>
        <p:spPr bwMode="auto">
          <a:xfrm>
            <a:off x="7946709" y="1560284"/>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Right!</a:t>
            </a:r>
            <a:endParaRPr lang="en-CA" sz="2400" b="1" dirty="0">
              <a:solidFill>
                <a:srgbClr val="6B9EA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439925"/>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W pant length">
            <a:extLst>
              <a:ext uri="{FF2B5EF4-FFF2-40B4-BE49-F238E27FC236}">
                <a16:creationId xmlns:a16="http://schemas.microsoft.com/office/drawing/2014/main" id="{47C4B850-145C-47B8-A84E-D8356D62B57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5581" y="2126001"/>
            <a:ext cx="4809914" cy="343096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PANT LENGTHS.jpg">
            <a:extLst>
              <a:ext uri="{FF2B5EF4-FFF2-40B4-BE49-F238E27FC236}">
                <a16:creationId xmlns:a16="http://schemas.microsoft.com/office/drawing/2014/main" id="{B1FB8837-411A-4E43-BEA3-423DD4C751E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2059157"/>
            <a:ext cx="5400425" cy="3506984"/>
          </a:xfrm>
          <a:prstGeom prst="rect">
            <a:avLst/>
          </a:prstGeom>
        </p:spPr>
      </p:pic>
      <p:sp>
        <p:nvSpPr>
          <p:cNvPr id="5" name="Rectangle 4">
            <a:extLst>
              <a:ext uri="{FF2B5EF4-FFF2-40B4-BE49-F238E27FC236}">
                <a16:creationId xmlns:a16="http://schemas.microsoft.com/office/drawing/2014/main" id="{8048FD67-9BA2-4134-A196-B34C77A42344}"/>
              </a:ext>
            </a:extLst>
          </p:cNvPr>
          <p:cNvSpPr>
            <a:spLocks noChangeArrowheads="1"/>
          </p:cNvSpPr>
          <p:nvPr/>
        </p:nvSpPr>
        <p:spPr bwMode="auto">
          <a:xfrm>
            <a:off x="3592948" y="409109"/>
            <a:ext cx="5563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CLASSIC TAILORING FOR </a:t>
            </a:r>
            <a:r>
              <a:rPr lang="en-US" sz="2800" b="1" dirty="0">
                <a:solidFill>
                  <a:srgbClr val="6B9EA5"/>
                </a:solidFill>
                <a:latin typeface="Arial"/>
                <a:cs typeface="Arial"/>
              </a:rPr>
              <a:t>MEN</a:t>
            </a:r>
            <a:endParaRPr lang="en-US" sz="2800" dirty="0">
              <a:solidFill>
                <a:srgbClr val="6B9EA5"/>
              </a:solidFill>
            </a:endParaRPr>
          </a:p>
        </p:txBody>
      </p:sp>
      <p:sp>
        <p:nvSpPr>
          <p:cNvPr id="7" name="Text Box 6">
            <a:extLst>
              <a:ext uri="{FF2B5EF4-FFF2-40B4-BE49-F238E27FC236}">
                <a16:creationId xmlns:a16="http://schemas.microsoft.com/office/drawing/2014/main" id="{9C5FEABF-BB9E-4110-9D59-61B19BC6DCBB}"/>
              </a:ext>
            </a:extLst>
          </p:cNvPr>
          <p:cNvSpPr txBox="1">
            <a:spLocks noChangeArrowheads="1"/>
          </p:cNvSpPr>
          <p:nvPr/>
        </p:nvSpPr>
        <p:spPr bwMode="auto">
          <a:xfrm>
            <a:off x="2354263" y="1597492"/>
            <a:ext cx="190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Wrong!</a:t>
            </a:r>
            <a:endParaRPr lang="en-CA" sz="2400" b="1" dirty="0">
              <a:solidFill>
                <a:srgbClr val="6B9EA5"/>
              </a:solidFill>
              <a:latin typeface="Arial" panose="020B0604020202020204" pitchFamily="34" charset="0"/>
              <a:cs typeface="Arial" panose="020B0604020202020204" pitchFamily="34" charset="0"/>
            </a:endParaRPr>
          </a:p>
        </p:txBody>
      </p:sp>
      <p:sp>
        <p:nvSpPr>
          <p:cNvPr id="8" name="Text Box 7">
            <a:extLst>
              <a:ext uri="{FF2B5EF4-FFF2-40B4-BE49-F238E27FC236}">
                <a16:creationId xmlns:a16="http://schemas.microsoft.com/office/drawing/2014/main" id="{C32AFB6C-8225-4793-952E-9B39D3D22880}"/>
              </a:ext>
            </a:extLst>
          </p:cNvPr>
          <p:cNvSpPr txBox="1">
            <a:spLocks noChangeArrowheads="1"/>
          </p:cNvSpPr>
          <p:nvPr/>
        </p:nvSpPr>
        <p:spPr bwMode="auto">
          <a:xfrm>
            <a:off x="7946709" y="1560284"/>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Right!</a:t>
            </a:r>
            <a:endParaRPr lang="en-CA" sz="2400" b="1" dirty="0">
              <a:solidFill>
                <a:srgbClr val="6B9EA5"/>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3EA8CF28-2F9B-4317-B261-9D6D06D5BC7F}"/>
              </a:ext>
            </a:extLst>
          </p:cNvPr>
          <p:cNvGrpSpPr>
            <a:grpSpLocks/>
          </p:cNvGrpSpPr>
          <p:nvPr/>
        </p:nvGrpSpPr>
        <p:grpSpPr bwMode="auto">
          <a:xfrm>
            <a:off x="68263" y="6557969"/>
            <a:ext cx="12018962" cy="264656"/>
            <a:chOff x="67859" y="6557854"/>
            <a:chExt cx="12018579" cy="265174"/>
          </a:xfrm>
        </p:grpSpPr>
        <p:sp>
          <p:nvSpPr>
            <p:cNvPr id="10" name="Rectangle 9">
              <a:extLst>
                <a:ext uri="{FF2B5EF4-FFF2-40B4-BE49-F238E27FC236}">
                  <a16:creationId xmlns:a16="http://schemas.microsoft.com/office/drawing/2014/main" id="{38F47274-51C7-4BAB-A5E1-7B2FC46E1DB5}"/>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1" name="Group 45">
              <a:extLst>
                <a:ext uri="{FF2B5EF4-FFF2-40B4-BE49-F238E27FC236}">
                  <a16:creationId xmlns:a16="http://schemas.microsoft.com/office/drawing/2014/main" id="{E5D306AF-02CB-4ABE-AB04-F5FA36E6FAC3}"/>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id="{35BD1530-30FB-4AD5-8070-948E695AA0F9}"/>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id="{9856EB48-23DF-4049-AE76-9BEF92C2D3C8}"/>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 name="Shape 43">
                <a:extLst>
                  <a:ext uri="{FF2B5EF4-FFF2-40B4-BE49-F238E27FC236}">
                    <a16:creationId xmlns:a16="http://schemas.microsoft.com/office/drawing/2014/main" id="{6B4D2950-A215-4984-BE3C-0C26BCCB8B77}"/>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5" name="Shape 44">
                <a:hlinkClick r:id="" action="ppaction://hlinkshowjump?jump=previousslide"/>
                <a:extLst>
                  <a:ext uri="{FF2B5EF4-FFF2-40B4-BE49-F238E27FC236}">
                    <a16:creationId xmlns:a16="http://schemas.microsoft.com/office/drawing/2014/main" id="{11299C54-882E-4EF0-9B37-1D033D6DD4EA}"/>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6" name="Group 15">
            <a:extLst>
              <a:ext uri="{FF2B5EF4-FFF2-40B4-BE49-F238E27FC236}">
                <a16:creationId xmlns:a16="http://schemas.microsoft.com/office/drawing/2014/main" id="{302D19B7-D3F6-40E9-8031-F8CACABA4F57}"/>
              </a:ext>
            </a:extLst>
          </p:cNvPr>
          <p:cNvGrpSpPr>
            <a:grpSpLocks/>
          </p:cNvGrpSpPr>
          <p:nvPr/>
        </p:nvGrpSpPr>
        <p:grpSpPr bwMode="auto">
          <a:xfrm>
            <a:off x="11736388" y="9525"/>
            <a:ext cx="455612" cy="368300"/>
            <a:chOff x="11736780" y="8736"/>
            <a:chExt cx="455819" cy="369296"/>
          </a:xfrm>
        </p:grpSpPr>
        <p:sp>
          <p:nvSpPr>
            <p:cNvPr id="17" name="Teardrop 16">
              <a:extLst>
                <a:ext uri="{FF2B5EF4-FFF2-40B4-BE49-F238E27FC236}">
                  <a16:creationId xmlns:a16="http://schemas.microsoft.com/office/drawing/2014/main" id="{4A09F170-E787-4425-93BB-4D77A642456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8" name="TextBox 17">
              <a:extLst>
                <a:ext uri="{FF2B5EF4-FFF2-40B4-BE49-F238E27FC236}">
                  <a16:creationId xmlns:a16="http://schemas.microsoft.com/office/drawing/2014/main" id="{57AED1EC-11AD-4EC9-AC5E-1FB4EF579D5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52</a:t>
              </a:fld>
              <a:endParaRPr lang="id-ID" altLang="en-US" sz="1200">
                <a:solidFill>
                  <a:schemeClr val="bg1"/>
                </a:solidFill>
                <a:latin typeface="Raleway" pitchFamily="6" charset="0"/>
                <a:cs typeface="Calibri Light" pitchFamily="34" charset="0"/>
              </a:endParaRPr>
            </a:p>
          </p:txBody>
        </p:sp>
      </p:grpSp>
    </p:spTree>
    <p:extLst>
      <p:ext uri="{BB962C8B-B14F-4D97-AF65-F5344CB8AC3E}">
        <p14:creationId xmlns:p14="http://schemas.microsoft.com/office/powerpoint/2010/main" val="4158653622"/>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IRT EDITED.jpg">
            <a:extLst>
              <a:ext uri="{FF2B5EF4-FFF2-40B4-BE49-F238E27FC236}">
                <a16:creationId xmlns:a16="http://schemas.microsoft.com/office/drawing/2014/main" id="{43B8CBBA-D175-44F8-B56E-B15B6D688F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4561" y="1304192"/>
            <a:ext cx="3568700" cy="4762500"/>
          </a:xfrm>
          <a:prstGeom prst="rect">
            <a:avLst/>
          </a:prstGeom>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id="{20B0D4CB-07ED-4CBC-AD6F-B1BA1A8D48B3}"/>
              </a:ext>
            </a:extLst>
          </p:cNvPr>
          <p:cNvSpPr>
            <a:spLocks noChangeArrowheads="1"/>
          </p:cNvSpPr>
          <p:nvPr/>
        </p:nvSpPr>
        <p:spPr bwMode="auto">
          <a:xfrm>
            <a:off x="5878948" y="2943880"/>
            <a:ext cx="5563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CLASSIC TAILORING FOR </a:t>
            </a:r>
            <a:r>
              <a:rPr lang="en-US" sz="2800" b="1" dirty="0">
                <a:solidFill>
                  <a:srgbClr val="6B9EA5"/>
                </a:solidFill>
                <a:latin typeface="Arial"/>
                <a:cs typeface="Arial"/>
              </a:rPr>
              <a:t>MEN</a:t>
            </a:r>
            <a:endParaRPr lang="en-US" sz="2800" dirty="0">
              <a:solidFill>
                <a:srgbClr val="6B9EA5"/>
              </a:solidFill>
            </a:endParaRPr>
          </a:p>
        </p:txBody>
      </p:sp>
      <p:sp>
        <p:nvSpPr>
          <p:cNvPr id="5" name="Rectangle 4">
            <a:extLst>
              <a:ext uri="{FF2B5EF4-FFF2-40B4-BE49-F238E27FC236}">
                <a16:creationId xmlns:a16="http://schemas.microsoft.com/office/drawing/2014/main" id="{928F85F4-3B1A-C848-9F5D-D5A06D468A08}"/>
              </a:ext>
            </a:extLst>
          </p:cNvPr>
          <p:cNvSpPr/>
          <p:nvPr/>
        </p:nvSpPr>
        <p:spPr bwMode="auto">
          <a:xfrm>
            <a:off x="68263" y="6607181"/>
            <a:ext cx="1311578" cy="215444"/>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spTree>
    <p:extLst>
      <p:ext uri="{BB962C8B-B14F-4D97-AF65-F5344CB8AC3E}">
        <p14:creationId xmlns:p14="http://schemas.microsoft.com/office/powerpoint/2010/main" val="3644512967"/>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5">
            <a:extLst>
              <a:ext uri="{FF2B5EF4-FFF2-40B4-BE49-F238E27FC236}">
                <a16:creationId xmlns:a16="http://schemas.microsoft.com/office/drawing/2014/main" id="{FCAC96EB-4E51-40B4-BF8B-4C40511AE566}"/>
              </a:ext>
            </a:extLst>
          </p:cNvPr>
          <p:cNvGrpSpPr>
            <a:grpSpLocks/>
          </p:cNvGrpSpPr>
          <p:nvPr/>
        </p:nvGrpSpPr>
        <p:grpSpPr bwMode="auto">
          <a:xfrm>
            <a:off x="11549562" y="6557963"/>
            <a:ext cx="537663" cy="243863"/>
            <a:chOff x="0" y="0"/>
            <a:chExt cx="1044665" cy="474758"/>
          </a:xfrm>
        </p:grpSpPr>
        <p:sp>
          <p:nvSpPr>
            <p:cNvPr id="5" name="Shape 41">
              <a:extLst>
                <a:ext uri="{FF2B5EF4-FFF2-40B4-BE49-F238E27FC236}">
                  <a16:creationId xmlns:a16="http://schemas.microsoft.com/office/drawing/2014/main" id="{6E3BD8DC-4D02-4B07-9C92-EAD468F0B9C8}"/>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A7F3635F-5E50-4F89-BDA7-DBBFF0429C70}"/>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B2DAACD2-4C6F-4174-BF5B-5ED78A9858C0}"/>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FA787A9F-719B-46C7-B25F-17F147DA1853}"/>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pic>
        <p:nvPicPr>
          <p:cNvPr id="9" name="Picture 8" descr="MW fit collar.jpg">
            <a:extLst>
              <a:ext uri="{FF2B5EF4-FFF2-40B4-BE49-F238E27FC236}">
                <a16:creationId xmlns:a16="http://schemas.microsoft.com/office/drawing/2014/main" id="{8945FB2A-2C7D-488E-830A-A30AB22A1A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5820" y="1206500"/>
            <a:ext cx="4476560" cy="5651500"/>
          </a:xfrm>
          <a:prstGeom prst="rect">
            <a:avLst/>
          </a:prstGeom>
        </p:spPr>
      </p:pic>
      <p:sp>
        <p:nvSpPr>
          <p:cNvPr id="10" name="Rectangle 9">
            <a:extLst>
              <a:ext uri="{FF2B5EF4-FFF2-40B4-BE49-F238E27FC236}">
                <a16:creationId xmlns:a16="http://schemas.microsoft.com/office/drawing/2014/main" id="{4FAF5079-64C0-4F9A-9EAC-7AD3F644E2EF}"/>
              </a:ext>
            </a:extLst>
          </p:cNvPr>
          <p:cNvSpPr>
            <a:spLocks noChangeArrowheads="1"/>
          </p:cNvSpPr>
          <p:nvPr/>
        </p:nvSpPr>
        <p:spPr bwMode="auto">
          <a:xfrm>
            <a:off x="3538650" y="409108"/>
            <a:ext cx="5563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CLASSIC TAILORING FOR </a:t>
            </a:r>
            <a:r>
              <a:rPr lang="en-US" sz="2800" b="1" dirty="0">
                <a:solidFill>
                  <a:srgbClr val="6B9EA5"/>
                </a:solidFill>
                <a:latin typeface="Arial"/>
                <a:cs typeface="Arial"/>
              </a:rPr>
              <a:t>MEN</a:t>
            </a:r>
            <a:endParaRPr lang="en-US" sz="2800" dirty="0">
              <a:solidFill>
                <a:srgbClr val="6B9EA5"/>
              </a:solidFill>
            </a:endParaRPr>
          </a:p>
        </p:txBody>
      </p:sp>
      <p:grpSp>
        <p:nvGrpSpPr>
          <p:cNvPr id="12" name="Group 11">
            <a:extLst>
              <a:ext uri="{FF2B5EF4-FFF2-40B4-BE49-F238E27FC236}">
                <a16:creationId xmlns:a16="http://schemas.microsoft.com/office/drawing/2014/main" id="{66EC6BAA-02B1-4462-8F7A-71D8D3DB4CE5}"/>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id="{F09878B2-BD18-4487-A75A-DACE3BE1D22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id="{63143991-BEB7-4524-8E55-DD89C4CFCB9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54</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id="{D878AA6B-E705-4B47-BE99-7296071DABDB}"/>
              </a:ext>
            </a:extLst>
          </p:cNvPr>
          <p:cNvSpPr/>
          <p:nvPr/>
        </p:nvSpPr>
        <p:spPr bwMode="auto">
          <a:xfrm>
            <a:off x="68263" y="6607181"/>
            <a:ext cx="1311578" cy="215444"/>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spTree>
    <p:extLst>
      <p:ext uri="{BB962C8B-B14F-4D97-AF65-F5344CB8AC3E}">
        <p14:creationId xmlns:p14="http://schemas.microsoft.com/office/powerpoint/2010/main" val="299234575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8944E54-51A3-453B-8AEA-2D0AD618FB63}"/>
              </a:ext>
            </a:extLst>
          </p:cNvPr>
          <p:cNvSpPr/>
          <p:nvPr/>
        </p:nvSpPr>
        <p:spPr>
          <a:xfrm>
            <a:off x="3673785" y="1602225"/>
            <a:ext cx="5486400"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3A2730F-8A6A-423C-AD5D-EDAF58AB3B82}"/>
              </a:ext>
            </a:extLst>
          </p:cNvPr>
          <p:cNvSpPr/>
          <p:nvPr/>
        </p:nvSpPr>
        <p:spPr>
          <a:xfrm>
            <a:off x="3848100" y="2303682"/>
            <a:ext cx="4953444"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4907324-9405-423B-B1EC-C0A6D50CFCB2}"/>
              </a:ext>
            </a:extLst>
          </p:cNvPr>
          <p:cNvSpPr/>
          <p:nvPr/>
        </p:nvSpPr>
        <p:spPr>
          <a:xfrm>
            <a:off x="4051300" y="3005139"/>
            <a:ext cx="4633478"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A9E990-04B7-429B-8C18-16F46AE4774B}"/>
              </a:ext>
            </a:extLst>
          </p:cNvPr>
          <p:cNvSpPr/>
          <p:nvPr/>
        </p:nvSpPr>
        <p:spPr>
          <a:xfrm>
            <a:off x="4294585" y="3669050"/>
            <a:ext cx="4179094"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7DE85C7-ACD5-4C2E-A42D-643899AFDDDE}"/>
              </a:ext>
            </a:extLst>
          </p:cNvPr>
          <p:cNvSpPr/>
          <p:nvPr/>
        </p:nvSpPr>
        <p:spPr>
          <a:xfrm>
            <a:off x="4495799" y="4374216"/>
            <a:ext cx="3848101"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F50B57F-AFEA-4CC7-BB0B-B8836DC55BD0}"/>
              </a:ext>
            </a:extLst>
          </p:cNvPr>
          <p:cNvSpPr/>
          <p:nvPr/>
        </p:nvSpPr>
        <p:spPr>
          <a:xfrm>
            <a:off x="4922330" y="5077163"/>
            <a:ext cx="2888170"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A5F5DB3-9B53-4C96-8769-252581BAA5C9}"/>
              </a:ext>
            </a:extLst>
          </p:cNvPr>
          <p:cNvSpPr/>
          <p:nvPr/>
        </p:nvSpPr>
        <p:spPr>
          <a:xfrm>
            <a:off x="5368025" y="5782328"/>
            <a:ext cx="1827424" cy="591742"/>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5">
            <a:extLst>
              <a:ext uri="{FF2B5EF4-FFF2-40B4-BE49-F238E27FC236}">
                <a16:creationId xmlns:a16="http://schemas.microsoft.com/office/drawing/2014/main" id="{98F801CA-BDCF-4765-A9F0-99FCAA3AB361}"/>
              </a:ext>
            </a:extLst>
          </p:cNvPr>
          <p:cNvGrpSpPr>
            <a:grpSpLocks/>
          </p:cNvGrpSpPr>
          <p:nvPr/>
        </p:nvGrpSpPr>
        <p:grpSpPr bwMode="auto">
          <a:xfrm>
            <a:off x="11549562" y="6557963"/>
            <a:ext cx="537663" cy="243863"/>
            <a:chOff x="0" y="0"/>
            <a:chExt cx="1044665" cy="474758"/>
          </a:xfrm>
        </p:grpSpPr>
        <p:sp>
          <p:nvSpPr>
            <p:cNvPr id="5" name="Shape 41">
              <a:extLst>
                <a:ext uri="{FF2B5EF4-FFF2-40B4-BE49-F238E27FC236}">
                  <a16:creationId xmlns:a16="http://schemas.microsoft.com/office/drawing/2014/main" id="{D9F9C8D0-D28C-4E21-87C5-5B90A35303E6}"/>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F28B89EE-C4CA-4BF0-9FF4-F7845FFA4457}"/>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7974B8B3-75F0-4FB5-8ECB-E4ACBA5FA8F1}"/>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7C8D3A24-A31F-475D-B4F5-2C8D195B1F38}"/>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nvGrpSpPr>
          <p:cNvPr id="9" name="Group 8">
            <a:extLst>
              <a:ext uri="{FF2B5EF4-FFF2-40B4-BE49-F238E27FC236}">
                <a16:creationId xmlns:a16="http://schemas.microsoft.com/office/drawing/2014/main" id="{4C5F76FF-262B-4AD1-9CCC-3A115854988A}"/>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id="{B321169A-9EF3-46E2-8D02-3D1D26D974A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015D604E-1124-461C-B1D1-4EBE7D798F3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55</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id="{A5B30C31-B9C1-4ADD-9F21-74CA87753B78}"/>
              </a:ext>
            </a:extLst>
          </p:cNvPr>
          <p:cNvSpPr>
            <a:spLocks noChangeArrowheads="1"/>
          </p:cNvSpPr>
          <p:nvPr/>
        </p:nvSpPr>
        <p:spPr bwMode="auto">
          <a:xfrm>
            <a:off x="4922330" y="409108"/>
            <a:ext cx="2795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ACCESSORIES</a:t>
            </a:r>
            <a:endParaRPr lang="en-US" sz="2800" dirty="0">
              <a:solidFill>
                <a:srgbClr val="6B9EA5"/>
              </a:solidFill>
            </a:endParaRPr>
          </a:p>
        </p:txBody>
      </p:sp>
      <p:sp>
        <p:nvSpPr>
          <p:cNvPr id="20" name="Rectangle 5">
            <a:extLst>
              <a:ext uri="{FF2B5EF4-FFF2-40B4-BE49-F238E27FC236}">
                <a16:creationId xmlns:a16="http://schemas.microsoft.com/office/drawing/2014/main" id="{F16CD563-78E8-4991-8BA9-A1F92ADE81A5}"/>
              </a:ext>
            </a:extLst>
          </p:cNvPr>
          <p:cNvSpPr>
            <a:spLocks noChangeArrowheads="1"/>
          </p:cNvSpPr>
          <p:nvPr/>
        </p:nvSpPr>
        <p:spPr bwMode="auto">
          <a:xfrm>
            <a:off x="4185085" y="1687716"/>
            <a:ext cx="4499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Arial" panose="020B0604020202020204" pitchFamily="34" charset="0"/>
              </a:rPr>
              <a:t>NECKTIES  HOSIERY  SHOES  </a:t>
            </a:r>
            <a:endParaRPr kumimoji="0" lang="en-US" altLang="en-US" sz="1400" b="1" i="0" u="none" strike="noStrike" cap="none" normalizeH="0" baseline="0" dirty="0">
              <a:ln>
                <a:noFill/>
              </a:ln>
              <a:solidFill>
                <a:schemeClr val="bg1"/>
              </a:solidFill>
              <a:effectLst/>
              <a:latin typeface="Arial" panose="020B0604020202020204" pitchFamily="34" charset="0"/>
            </a:endParaRPr>
          </a:p>
        </p:txBody>
      </p:sp>
      <p:sp>
        <p:nvSpPr>
          <p:cNvPr id="21" name="Rectangle 6">
            <a:extLst>
              <a:ext uri="{FF2B5EF4-FFF2-40B4-BE49-F238E27FC236}">
                <a16:creationId xmlns:a16="http://schemas.microsoft.com/office/drawing/2014/main" id="{78A21242-41E6-4867-AC3A-73086D8DD0E0}"/>
              </a:ext>
            </a:extLst>
          </p:cNvPr>
          <p:cNvSpPr>
            <a:spLocks noChangeArrowheads="1"/>
          </p:cNvSpPr>
          <p:nvPr/>
        </p:nvSpPr>
        <p:spPr bwMode="auto">
          <a:xfrm>
            <a:off x="4141005" y="2389391"/>
            <a:ext cx="4705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Arial" panose="020B0604020202020204" pitchFamily="34" charset="0"/>
              </a:rPr>
              <a:t>JEWELLERY WATCHES BELTS  </a:t>
            </a:r>
            <a:endParaRPr kumimoji="0" lang="en-US" altLang="en-US" sz="1400" b="1" i="0" u="none" strike="noStrike" cap="none" normalizeH="0" baseline="0">
              <a:ln>
                <a:noFill/>
              </a:ln>
              <a:solidFill>
                <a:schemeClr val="bg1"/>
              </a:solidFill>
              <a:effectLst/>
              <a:latin typeface="Arial" panose="020B0604020202020204" pitchFamily="34" charset="0"/>
            </a:endParaRPr>
          </a:p>
        </p:txBody>
      </p:sp>
      <p:sp>
        <p:nvSpPr>
          <p:cNvPr id="22" name="Rectangle 7">
            <a:extLst>
              <a:ext uri="{FF2B5EF4-FFF2-40B4-BE49-F238E27FC236}">
                <a16:creationId xmlns:a16="http://schemas.microsoft.com/office/drawing/2014/main" id="{104B9665-FD0A-46F9-8274-A2BF70F344D3}"/>
              </a:ext>
            </a:extLst>
          </p:cNvPr>
          <p:cNvSpPr>
            <a:spLocks noChangeArrowheads="1"/>
          </p:cNvSpPr>
          <p:nvPr/>
        </p:nvSpPr>
        <p:spPr bwMode="auto">
          <a:xfrm>
            <a:off x="4253420" y="3094241"/>
            <a:ext cx="4261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Arial" panose="020B0604020202020204" pitchFamily="34" charset="0"/>
              </a:rPr>
              <a:t>HANDBAGS  CARRY CASES </a:t>
            </a:r>
            <a:endParaRPr kumimoji="0" lang="en-US" altLang="en-US" sz="1400" b="1" i="0" u="none" strike="noStrike" cap="none" normalizeH="0" baseline="0">
              <a:ln>
                <a:noFill/>
              </a:ln>
              <a:solidFill>
                <a:schemeClr val="bg1"/>
              </a:solidFill>
              <a:effectLst/>
              <a:latin typeface="Arial" panose="020B0604020202020204" pitchFamily="34" charset="0"/>
            </a:endParaRPr>
          </a:p>
        </p:txBody>
      </p:sp>
      <p:sp>
        <p:nvSpPr>
          <p:cNvPr id="23" name="Rectangle 8">
            <a:extLst>
              <a:ext uri="{FF2B5EF4-FFF2-40B4-BE49-F238E27FC236}">
                <a16:creationId xmlns:a16="http://schemas.microsoft.com/office/drawing/2014/main" id="{57AEB6EA-E790-48CC-97A5-3655DEE83C32}"/>
              </a:ext>
            </a:extLst>
          </p:cNvPr>
          <p:cNvSpPr>
            <a:spLocks noChangeArrowheads="1"/>
          </p:cNvSpPr>
          <p:nvPr/>
        </p:nvSpPr>
        <p:spPr bwMode="auto">
          <a:xfrm>
            <a:off x="4751717" y="3797504"/>
            <a:ext cx="32934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Arial" panose="020B0604020202020204" pitchFamily="34" charset="0"/>
              </a:rPr>
              <a:t>SCARVES  GLASSES  </a:t>
            </a:r>
            <a:endParaRPr kumimoji="0" lang="en-US" altLang="en-US" sz="1400" b="1" i="0" u="none" strike="noStrike" cap="none" normalizeH="0" baseline="0">
              <a:ln>
                <a:noFill/>
              </a:ln>
              <a:solidFill>
                <a:schemeClr val="bg1"/>
              </a:solidFill>
              <a:effectLst/>
              <a:latin typeface="Arial" panose="020B0604020202020204" pitchFamily="34" charset="0"/>
            </a:endParaRPr>
          </a:p>
        </p:txBody>
      </p:sp>
      <p:sp>
        <p:nvSpPr>
          <p:cNvPr id="24" name="Rectangle 9">
            <a:extLst>
              <a:ext uri="{FF2B5EF4-FFF2-40B4-BE49-F238E27FC236}">
                <a16:creationId xmlns:a16="http://schemas.microsoft.com/office/drawing/2014/main" id="{8ECBBD4F-281D-4B7E-9E2A-8FC06C26857C}"/>
              </a:ext>
            </a:extLst>
          </p:cNvPr>
          <p:cNvSpPr>
            <a:spLocks noChangeArrowheads="1"/>
          </p:cNvSpPr>
          <p:nvPr/>
        </p:nvSpPr>
        <p:spPr bwMode="auto">
          <a:xfrm>
            <a:off x="4861208" y="4502354"/>
            <a:ext cx="3060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Arial" panose="020B0604020202020204" pitchFamily="34" charset="0"/>
              </a:rPr>
              <a:t>POCKET SQUARES  </a:t>
            </a:r>
            <a:endParaRPr kumimoji="0" lang="en-US" altLang="en-US" sz="1400" b="1" i="0" u="none" strike="noStrike" cap="none" normalizeH="0" baseline="0">
              <a:ln>
                <a:noFill/>
              </a:ln>
              <a:solidFill>
                <a:schemeClr val="bg1"/>
              </a:solidFill>
              <a:effectLst/>
              <a:latin typeface="Arial" panose="020B0604020202020204" pitchFamily="34" charset="0"/>
            </a:endParaRPr>
          </a:p>
        </p:txBody>
      </p:sp>
      <p:sp>
        <p:nvSpPr>
          <p:cNvPr id="25" name="Rectangle 10">
            <a:extLst>
              <a:ext uri="{FF2B5EF4-FFF2-40B4-BE49-F238E27FC236}">
                <a16:creationId xmlns:a16="http://schemas.microsoft.com/office/drawing/2014/main" id="{D5EF4F26-98D7-42C3-9FF1-762443B5126F}"/>
              </a:ext>
            </a:extLst>
          </p:cNvPr>
          <p:cNvSpPr>
            <a:spLocks noChangeArrowheads="1"/>
          </p:cNvSpPr>
          <p:nvPr/>
        </p:nvSpPr>
        <p:spPr bwMode="auto">
          <a:xfrm>
            <a:off x="5368025" y="5208791"/>
            <a:ext cx="1827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Arial" panose="020B0604020202020204" pitchFamily="34" charset="0"/>
              </a:rPr>
              <a:t>GROOMING </a:t>
            </a:r>
            <a:endParaRPr kumimoji="0" lang="en-US" altLang="en-US" sz="1400" b="1" i="0" u="none" strike="noStrike" cap="none" normalizeH="0" baseline="0">
              <a:ln>
                <a:noFill/>
              </a:ln>
              <a:solidFill>
                <a:schemeClr val="bg1"/>
              </a:solidFill>
              <a:effectLst/>
              <a:latin typeface="Arial" panose="020B0604020202020204" pitchFamily="34" charset="0"/>
            </a:endParaRPr>
          </a:p>
        </p:txBody>
      </p:sp>
      <p:sp>
        <p:nvSpPr>
          <p:cNvPr id="26" name="Rectangle 11">
            <a:extLst>
              <a:ext uri="{FF2B5EF4-FFF2-40B4-BE49-F238E27FC236}">
                <a16:creationId xmlns:a16="http://schemas.microsoft.com/office/drawing/2014/main" id="{662EFB0E-9074-46DA-9CE1-91FE30E5027D}"/>
              </a:ext>
            </a:extLst>
          </p:cNvPr>
          <p:cNvSpPr>
            <a:spLocks noChangeArrowheads="1"/>
          </p:cNvSpPr>
          <p:nvPr/>
        </p:nvSpPr>
        <p:spPr bwMode="auto">
          <a:xfrm>
            <a:off x="5851312" y="5910466"/>
            <a:ext cx="700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bg1"/>
                </a:solidFill>
                <a:effectLst/>
                <a:latin typeface="Arial" panose="020B0604020202020204" pitchFamily="34" charset="0"/>
              </a:rPr>
              <a:t>ETC.</a:t>
            </a:r>
            <a:endParaRPr kumimoji="0" lang="en-US" altLang="en-US" sz="1400" b="1" i="0" u="none" strike="noStrike" cap="none" normalizeH="0" baseline="0">
              <a:ln>
                <a:noFill/>
              </a:ln>
              <a:solidFill>
                <a:schemeClr val="bg1"/>
              </a:solidFill>
              <a:effectLst/>
              <a:latin typeface="Arial" panose="020B0604020202020204" pitchFamily="34" charset="0"/>
            </a:endParaRPr>
          </a:p>
        </p:txBody>
      </p:sp>
      <p:sp>
        <p:nvSpPr>
          <p:cNvPr id="34" name="Rectangle 33">
            <a:extLst>
              <a:ext uri="{FF2B5EF4-FFF2-40B4-BE49-F238E27FC236}">
                <a16:creationId xmlns:a16="http://schemas.microsoft.com/office/drawing/2014/main" id="{F7DEE511-AC7A-CC46-B1D2-59157F49DB32}"/>
              </a:ext>
            </a:extLst>
          </p:cNvPr>
          <p:cNvSpPr/>
          <p:nvPr/>
        </p:nvSpPr>
        <p:spPr bwMode="auto">
          <a:xfrm>
            <a:off x="68263" y="6607181"/>
            <a:ext cx="1311578" cy="215444"/>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spTree>
    <p:extLst>
      <p:ext uri="{BB962C8B-B14F-4D97-AF65-F5344CB8AC3E}">
        <p14:creationId xmlns:p14="http://schemas.microsoft.com/office/powerpoint/2010/main" val="131219618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CE192C-CA46-403D-A13D-9871CA23D0A3}"/>
              </a:ext>
            </a:extLst>
          </p:cNvPr>
          <p:cNvSpPr/>
          <p:nvPr/>
        </p:nvSpPr>
        <p:spPr>
          <a:xfrm>
            <a:off x="0" y="1503665"/>
            <a:ext cx="12192000" cy="45981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DF7530A-645B-4ED9-97D1-3E17A17815BA}"/>
              </a:ext>
            </a:extLst>
          </p:cNvPr>
          <p:cNvSpPr txBox="1"/>
          <p:nvPr/>
        </p:nvSpPr>
        <p:spPr>
          <a:xfrm>
            <a:off x="421216" y="1853351"/>
            <a:ext cx="11349567" cy="461665"/>
          </a:xfrm>
          <a:prstGeom prst="rect">
            <a:avLst/>
          </a:prstGeom>
          <a:noFill/>
        </p:spPr>
        <p:txBody>
          <a:bodyPr wrap="square" rtlCol="0" anchor="ctr">
            <a:spAutoFit/>
          </a:bodyPr>
          <a:lstStyle/>
          <a:p>
            <a:pPr algn="ctr"/>
            <a:r>
              <a:rPr lang="en-US" sz="2400" b="1" dirty="0">
                <a:latin typeface="Arial" panose="020B0604020202020204" pitchFamily="34" charset="0"/>
                <a:cs typeface="Arial" panose="020B0604020202020204" pitchFamily="34" charset="0"/>
              </a:rPr>
              <a:t>KNOT SIZE        SHIRT COLLAR SIZE       BONE STRUCTURE       </a:t>
            </a:r>
            <a:r>
              <a:rPr lang="en-US" sz="1600" dirty="0">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9178B862-0A49-465B-B709-B4673CC95D90}"/>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id="{FCFE4518-BB65-4761-A600-CD2633D8D10D}"/>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BB5533C8-F241-4217-BCAC-3C849EFC4920}"/>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140BF91A-CD49-4126-AD78-7925196E4AC6}"/>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4C018A16-C396-47AA-856D-A438F991E003}"/>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E71D26F0-3D9B-49A1-A017-A6333B36E845}"/>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393BC45E-F7AD-44FD-8FC3-289E3E84C4CB}"/>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id="{002EF2F7-B1DB-49BD-9B3E-BFEA0828A714}"/>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id="{68D4F421-4C50-42C7-8CF2-672126FEB740}"/>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EBB4DAC3-D567-4D0C-A3DA-594274CF19C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56</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id="{AF29E749-2274-4D34-9ACB-F4304EE5A8D6}"/>
              </a:ext>
            </a:extLst>
          </p:cNvPr>
          <p:cNvSpPr>
            <a:spLocks noChangeArrowheads="1"/>
          </p:cNvSpPr>
          <p:nvPr/>
        </p:nvSpPr>
        <p:spPr bwMode="auto">
          <a:xfrm>
            <a:off x="5320676" y="409108"/>
            <a:ext cx="1999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NECKTIES</a:t>
            </a:r>
            <a:endParaRPr lang="en-US" sz="2800" dirty="0">
              <a:solidFill>
                <a:srgbClr val="6B9EA5"/>
              </a:solidFill>
            </a:endParaRPr>
          </a:p>
        </p:txBody>
      </p:sp>
      <p:sp>
        <p:nvSpPr>
          <p:cNvPr id="17" name="Equal 3">
            <a:extLst>
              <a:ext uri="{FF2B5EF4-FFF2-40B4-BE49-F238E27FC236}">
                <a16:creationId xmlns:a16="http://schemas.microsoft.com/office/drawing/2014/main" id="{2037B7AB-8412-4F79-9B0B-9069A5A92E1E}"/>
              </a:ext>
            </a:extLst>
          </p:cNvPr>
          <p:cNvSpPr/>
          <p:nvPr/>
        </p:nvSpPr>
        <p:spPr>
          <a:xfrm>
            <a:off x="3474508" y="1932001"/>
            <a:ext cx="406400" cy="285750"/>
          </a:xfrm>
          <a:prstGeom prst="mathEqual">
            <a:avLst>
              <a:gd name="adj1" fmla="val 23520"/>
              <a:gd name="adj2" fmla="val 253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8" name="Equal 9">
            <a:extLst>
              <a:ext uri="{FF2B5EF4-FFF2-40B4-BE49-F238E27FC236}">
                <a16:creationId xmlns:a16="http://schemas.microsoft.com/office/drawing/2014/main" id="{639CF9E4-DB4A-457F-85D1-887BDE78A9EF}"/>
              </a:ext>
            </a:extLst>
          </p:cNvPr>
          <p:cNvSpPr/>
          <p:nvPr/>
        </p:nvSpPr>
        <p:spPr>
          <a:xfrm>
            <a:off x="7116741" y="1957401"/>
            <a:ext cx="406400" cy="285750"/>
          </a:xfrm>
          <a:prstGeom prst="mathEqual">
            <a:avLst>
              <a:gd name="adj1" fmla="val 23520"/>
              <a:gd name="adj2" fmla="val 253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21FEA08-EDD9-450F-89AA-A2C56EBFDF65}"/>
              </a:ext>
            </a:extLst>
          </p:cNvPr>
          <p:cNvSpPr txBox="1"/>
          <p:nvPr/>
        </p:nvSpPr>
        <p:spPr>
          <a:xfrm>
            <a:off x="4102100" y="2869520"/>
            <a:ext cx="4127500" cy="1751249"/>
          </a:xfrm>
          <a:prstGeom prst="rect">
            <a:avLst/>
          </a:prstGeom>
          <a:noFill/>
        </p:spPr>
        <p:txBody>
          <a:bodyPr wrap="square" rtlCol="0">
            <a:spAutoFit/>
          </a:bodyPr>
          <a:lstStyle/>
          <a:p>
            <a:pPr algn="ctr">
              <a:lnSpc>
                <a:spcPct val="130000"/>
              </a:lnSpc>
            </a:pPr>
            <a:r>
              <a:rPr lang="en-US" sz="2800" dirty="0">
                <a:latin typeface="Arial" panose="020B0604020202020204" pitchFamily="34" charset="0"/>
                <a:cs typeface="Arial" panose="020B0604020202020204" pitchFamily="34" charset="0"/>
              </a:rPr>
              <a:t>SMALL | SMALL</a:t>
            </a:r>
          </a:p>
          <a:p>
            <a:pPr algn="ctr">
              <a:lnSpc>
                <a:spcPct val="130000"/>
              </a:lnSpc>
            </a:pPr>
            <a:r>
              <a:rPr lang="en-US" sz="2800" dirty="0">
                <a:latin typeface="Arial" panose="020B0604020202020204" pitchFamily="34" charset="0"/>
                <a:cs typeface="Arial" panose="020B0604020202020204" pitchFamily="34" charset="0"/>
              </a:rPr>
              <a:t>MEDIUM | MEDIUM</a:t>
            </a:r>
          </a:p>
          <a:p>
            <a:pPr algn="ctr">
              <a:lnSpc>
                <a:spcPct val="130000"/>
              </a:lnSpc>
            </a:pPr>
            <a:r>
              <a:rPr lang="en-US" sz="2800" dirty="0">
                <a:latin typeface="Arial" panose="020B0604020202020204" pitchFamily="34" charset="0"/>
                <a:cs typeface="Arial" panose="020B0604020202020204" pitchFamily="34" charset="0"/>
              </a:rPr>
              <a:t>LARGE | LARGE</a:t>
            </a:r>
          </a:p>
        </p:txBody>
      </p:sp>
    </p:spTree>
    <p:extLst>
      <p:ext uri="{BB962C8B-B14F-4D97-AF65-F5344CB8AC3E}">
        <p14:creationId xmlns:p14="http://schemas.microsoft.com/office/powerpoint/2010/main" val="851014473"/>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generated with very high confidence">
            <a:extLst>
              <a:ext uri="{FF2B5EF4-FFF2-40B4-BE49-F238E27FC236}">
                <a16:creationId xmlns:a16="http://schemas.microsoft.com/office/drawing/2014/main" id="{33E658DC-6FF8-42EA-B9A2-9673371921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73665" y="1289994"/>
            <a:ext cx="5444670" cy="5592719"/>
          </a:xfrm>
          <a:prstGeom prst="rect">
            <a:avLst/>
          </a:prstGeom>
        </p:spPr>
      </p:pic>
      <p:grpSp>
        <p:nvGrpSpPr>
          <p:cNvPr id="4" name="Group 3">
            <a:extLst>
              <a:ext uri="{FF2B5EF4-FFF2-40B4-BE49-F238E27FC236}">
                <a16:creationId xmlns:a16="http://schemas.microsoft.com/office/drawing/2014/main" id="{BA74D77C-630F-4838-AD2A-AC0311D1A84C}"/>
              </a:ext>
            </a:extLst>
          </p:cNvPr>
          <p:cNvGrpSpPr>
            <a:grpSpLocks/>
          </p:cNvGrpSpPr>
          <p:nvPr/>
        </p:nvGrpSpPr>
        <p:grpSpPr bwMode="auto">
          <a:xfrm>
            <a:off x="68263" y="6557968"/>
            <a:ext cx="12018962" cy="264656"/>
            <a:chOff x="67859" y="6557854"/>
            <a:chExt cx="12018579" cy="265174"/>
          </a:xfrm>
        </p:grpSpPr>
        <p:sp>
          <p:nvSpPr>
            <p:cNvPr id="5" name="Rectangle 4">
              <a:extLst>
                <a:ext uri="{FF2B5EF4-FFF2-40B4-BE49-F238E27FC236}">
                  <a16:creationId xmlns:a16="http://schemas.microsoft.com/office/drawing/2014/main" id="{80780845-579D-47B6-A641-5E9B19A8F95B}"/>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6" name="Group 45">
              <a:extLst>
                <a:ext uri="{FF2B5EF4-FFF2-40B4-BE49-F238E27FC236}">
                  <a16:creationId xmlns:a16="http://schemas.microsoft.com/office/drawing/2014/main" id="{E2535E00-D566-480C-8BC5-345C1A35350E}"/>
                </a:ext>
              </a:extLst>
            </p:cNvPr>
            <p:cNvGrpSpPr>
              <a:grpSpLocks/>
            </p:cNvGrpSpPr>
            <p:nvPr/>
          </p:nvGrpSpPr>
          <p:grpSpPr bwMode="auto">
            <a:xfrm>
              <a:off x="11548792" y="6557854"/>
              <a:ext cx="537646" cy="244340"/>
              <a:chOff x="0" y="0"/>
              <a:chExt cx="1044665" cy="474758"/>
            </a:xfrm>
          </p:grpSpPr>
          <p:sp>
            <p:nvSpPr>
              <p:cNvPr id="7" name="Shape 41">
                <a:extLst>
                  <a:ext uri="{FF2B5EF4-FFF2-40B4-BE49-F238E27FC236}">
                    <a16:creationId xmlns:a16="http://schemas.microsoft.com/office/drawing/2014/main" id="{6C218033-8659-4A7E-BBB5-A2BC73545E85}"/>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a:ext uri="{FF2B5EF4-FFF2-40B4-BE49-F238E27FC236}">
                    <a16:creationId xmlns:a16="http://schemas.microsoft.com/office/drawing/2014/main" id="{765C727D-156B-481D-8384-FB0CEB887F69}"/>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3">
                <a:extLst>
                  <a:ext uri="{FF2B5EF4-FFF2-40B4-BE49-F238E27FC236}">
                    <a16:creationId xmlns:a16="http://schemas.microsoft.com/office/drawing/2014/main" id="{28E7C02B-17E3-4324-B4A8-0238959B0164}"/>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0" name="Shape 44">
                <a:hlinkClick r:id="" action="ppaction://hlinkshowjump?jump=previousslide"/>
                <a:extLst>
                  <a:ext uri="{FF2B5EF4-FFF2-40B4-BE49-F238E27FC236}">
                    <a16:creationId xmlns:a16="http://schemas.microsoft.com/office/drawing/2014/main" id="{2073DD2C-5D4F-4B1F-B5EC-EC270B15590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1" name="Group 10">
            <a:extLst>
              <a:ext uri="{FF2B5EF4-FFF2-40B4-BE49-F238E27FC236}">
                <a16:creationId xmlns:a16="http://schemas.microsoft.com/office/drawing/2014/main" id="{A2E620D2-0BBA-4CC0-978D-B2CC0B4F9B84}"/>
              </a:ext>
            </a:extLst>
          </p:cNvPr>
          <p:cNvGrpSpPr>
            <a:grpSpLocks/>
          </p:cNvGrpSpPr>
          <p:nvPr/>
        </p:nvGrpSpPr>
        <p:grpSpPr bwMode="auto">
          <a:xfrm>
            <a:off x="11682090" y="9524"/>
            <a:ext cx="455612" cy="368300"/>
            <a:chOff x="11736780" y="8736"/>
            <a:chExt cx="455819" cy="369296"/>
          </a:xfrm>
        </p:grpSpPr>
        <p:sp>
          <p:nvSpPr>
            <p:cNvPr id="12" name="Teardrop 11">
              <a:extLst>
                <a:ext uri="{FF2B5EF4-FFF2-40B4-BE49-F238E27FC236}">
                  <a16:creationId xmlns:a16="http://schemas.microsoft.com/office/drawing/2014/main" id="{65C10B1B-5C50-4C5D-BA91-F9781AB73C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3" name="TextBox 12">
              <a:extLst>
                <a:ext uri="{FF2B5EF4-FFF2-40B4-BE49-F238E27FC236}">
                  <a16:creationId xmlns:a16="http://schemas.microsoft.com/office/drawing/2014/main" id="{A1717CEE-5BD7-4D7B-AC4C-FA73DFDF539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57</a:t>
              </a:fld>
              <a:endParaRPr lang="id-ID" altLang="en-US" sz="1200">
                <a:solidFill>
                  <a:schemeClr val="bg1"/>
                </a:solidFill>
                <a:latin typeface="Raleway" pitchFamily="6" charset="0"/>
                <a:cs typeface="Calibri Light" pitchFamily="34" charset="0"/>
              </a:endParaRPr>
            </a:p>
          </p:txBody>
        </p:sp>
      </p:grpSp>
      <p:sp>
        <p:nvSpPr>
          <p:cNvPr id="14" name="Rectangle 13">
            <a:extLst>
              <a:ext uri="{FF2B5EF4-FFF2-40B4-BE49-F238E27FC236}">
                <a16:creationId xmlns:a16="http://schemas.microsoft.com/office/drawing/2014/main" id="{6B63CF9E-4D54-4F44-949E-8F2C18DFFC0F}"/>
              </a:ext>
            </a:extLst>
          </p:cNvPr>
          <p:cNvSpPr>
            <a:spLocks noChangeArrowheads="1"/>
          </p:cNvSpPr>
          <p:nvPr/>
        </p:nvSpPr>
        <p:spPr bwMode="auto">
          <a:xfrm>
            <a:off x="5320676" y="409108"/>
            <a:ext cx="1999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NECKTIES</a:t>
            </a:r>
            <a:endParaRPr lang="en-US" sz="2800" dirty="0">
              <a:solidFill>
                <a:srgbClr val="6B9EA5"/>
              </a:solidFill>
            </a:endParaRPr>
          </a:p>
        </p:txBody>
      </p:sp>
    </p:spTree>
    <p:extLst>
      <p:ext uri="{BB962C8B-B14F-4D97-AF65-F5344CB8AC3E}">
        <p14:creationId xmlns:p14="http://schemas.microsoft.com/office/powerpoint/2010/main" val="3522421156"/>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8A5DFB4-191A-4AB6-86E5-C87ED6403E44}"/>
              </a:ext>
            </a:extLst>
          </p:cNvPr>
          <p:cNvGrpSpPr/>
          <p:nvPr/>
        </p:nvGrpSpPr>
        <p:grpSpPr>
          <a:xfrm>
            <a:off x="667503" y="271849"/>
            <a:ext cx="10856993" cy="6858000"/>
            <a:chOff x="667503" y="0"/>
            <a:chExt cx="10856993" cy="6858000"/>
          </a:xfrm>
        </p:grpSpPr>
        <p:pic>
          <p:nvPicPr>
            <p:cNvPr id="3" name="Picture 2" descr="A flat screen tv sitting in front of a television&#10;&#10;Description generated with very high confidence">
              <a:extLst>
                <a:ext uri="{FF2B5EF4-FFF2-40B4-BE49-F238E27FC236}">
                  <a16:creationId xmlns:a16="http://schemas.microsoft.com/office/drawing/2014/main" id="{C848F401-179B-4848-B411-1098DB05F2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7503" y="0"/>
              <a:ext cx="10856993" cy="6858000"/>
            </a:xfrm>
            <a:prstGeom prst="rect">
              <a:avLst/>
            </a:prstGeom>
          </p:spPr>
        </p:pic>
        <p:sp>
          <p:nvSpPr>
            <p:cNvPr id="4" name="Rectangle 3">
              <a:hlinkClick r:id="rId5" action="ppaction://hlinkfile"/>
              <a:extLst>
                <a:ext uri="{FF2B5EF4-FFF2-40B4-BE49-F238E27FC236}">
                  <a16:creationId xmlns:a16="http://schemas.microsoft.com/office/drawing/2014/main" id="{3510BA50-779D-44B7-B9A9-69B29B2F3FF7}"/>
                </a:ext>
              </a:extLst>
            </p:cNvPr>
            <p:cNvSpPr/>
            <p:nvPr/>
          </p:nvSpPr>
          <p:spPr>
            <a:xfrm>
              <a:off x="2792627" y="1359243"/>
              <a:ext cx="6647935" cy="415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BA53F22E-039A-4E3B-B31F-4AE3C89A1F10}"/>
              </a:ext>
            </a:extLst>
          </p:cNvPr>
          <p:cNvGrpSpPr>
            <a:grpSpLocks/>
          </p:cNvGrpSpPr>
          <p:nvPr/>
        </p:nvGrpSpPr>
        <p:grpSpPr bwMode="auto">
          <a:xfrm>
            <a:off x="68263" y="6557968"/>
            <a:ext cx="12018962" cy="264656"/>
            <a:chOff x="67859" y="6557854"/>
            <a:chExt cx="12018579" cy="265174"/>
          </a:xfrm>
        </p:grpSpPr>
        <p:sp>
          <p:nvSpPr>
            <p:cNvPr id="7" name="Rectangle 6">
              <a:extLst>
                <a:ext uri="{FF2B5EF4-FFF2-40B4-BE49-F238E27FC236}">
                  <a16:creationId xmlns:a16="http://schemas.microsoft.com/office/drawing/2014/main" id="{035C5F0A-0212-47A6-9878-7C8AF70486A7}"/>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id="{5896313D-547D-496B-A555-466FDBD8E3D7}"/>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id="{C8B2ED3D-337C-4D3E-A497-EF1BC56BD59E}"/>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id="{0978F966-DDC2-47A4-A674-6BFBC0C537A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id="{CBB2AD27-E981-408F-9C0B-9FBDA9F0765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id="{988FB194-3676-4BD9-AE58-733696BB65F1}"/>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3" name="Group 12">
            <a:extLst>
              <a:ext uri="{FF2B5EF4-FFF2-40B4-BE49-F238E27FC236}">
                <a16:creationId xmlns:a16="http://schemas.microsoft.com/office/drawing/2014/main" id="{C334FC6E-1854-4F10-BDE5-6B80A3F96980}"/>
              </a:ext>
            </a:extLst>
          </p:cNvPr>
          <p:cNvGrpSpPr>
            <a:grpSpLocks/>
          </p:cNvGrpSpPr>
          <p:nvPr/>
        </p:nvGrpSpPr>
        <p:grpSpPr bwMode="auto">
          <a:xfrm>
            <a:off x="11682090" y="9524"/>
            <a:ext cx="455612" cy="368300"/>
            <a:chOff x="11736780" y="8736"/>
            <a:chExt cx="455819" cy="369296"/>
          </a:xfrm>
        </p:grpSpPr>
        <p:sp>
          <p:nvSpPr>
            <p:cNvPr id="14" name="Teardrop 13">
              <a:extLst>
                <a:ext uri="{FF2B5EF4-FFF2-40B4-BE49-F238E27FC236}">
                  <a16:creationId xmlns:a16="http://schemas.microsoft.com/office/drawing/2014/main" id="{1C2EC1DA-CB37-476F-AE23-CF3B1111731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5" name="TextBox 14">
              <a:extLst>
                <a:ext uri="{FF2B5EF4-FFF2-40B4-BE49-F238E27FC236}">
                  <a16:creationId xmlns:a16="http://schemas.microsoft.com/office/drawing/2014/main" id="{D781A157-6FD8-4F20-8375-A1C7F155C85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58</a:t>
              </a:fld>
              <a:endParaRPr lang="id-ID" altLang="en-US" sz="1200">
                <a:solidFill>
                  <a:schemeClr val="bg1"/>
                </a:solidFill>
                <a:latin typeface="Raleway" pitchFamily="6" charset="0"/>
                <a:cs typeface="Calibri Light" pitchFamily="34" charset="0"/>
              </a:endParaRPr>
            </a:p>
          </p:txBody>
        </p:sp>
      </p:grpSp>
      <p:sp>
        <p:nvSpPr>
          <p:cNvPr id="16" name="Rectangle 15">
            <a:extLst>
              <a:ext uri="{FF2B5EF4-FFF2-40B4-BE49-F238E27FC236}">
                <a16:creationId xmlns:a16="http://schemas.microsoft.com/office/drawing/2014/main" id="{70969217-4F34-4974-9B76-D90170E2A7D8}"/>
              </a:ext>
            </a:extLst>
          </p:cNvPr>
          <p:cNvSpPr>
            <a:spLocks noChangeArrowheads="1"/>
          </p:cNvSpPr>
          <p:nvPr/>
        </p:nvSpPr>
        <p:spPr bwMode="auto">
          <a:xfrm>
            <a:off x="5308653" y="409108"/>
            <a:ext cx="20233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4-IN-</a:t>
            </a:r>
            <a:r>
              <a:rPr lang="en-US" sz="2800" b="1" dirty="0">
                <a:solidFill>
                  <a:srgbClr val="6B9EA5"/>
                </a:solidFill>
                <a:latin typeface="Arial"/>
                <a:cs typeface="Arial"/>
              </a:rPr>
              <a:t>HAND</a:t>
            </a:r>
            <a:endParaRPr lang="en-US" sz="2800" dirty="0">
              <a:solidFill>
                <a:srgbClr val="6B9EA5"/>
              </a:solidFill>
            </a:endParaRPr>
          </a:p>
        </p:txBody>
      </p:sp>
      <p:pic>
        <p:nvPicPr>
          <p:cNvPr id="18" name="hR4wfHw7Meo"/>
          <p:cNvPicPr>
            <a:picLocks noRot="1" noChangeAspect="1"/>
          </p:cNvPicPr>
          <p:nvPr>
            <a:videoFile r:link="rId1"/>
          </p:nvPr>
        </p:nvPicPr>
        <p:blipFill>
          <a:blip r:embed="rId6"/>
          <a:stretch>
            <a:fillRect/>
          </a:stretch>
        </p:blipFill>
        <p:spPr>
          <a:xfrm>
            <a:off x="2963883" y="1923592"/>
            <a:ext cx="6300216" cy="3543871"/>
          </a:xfrm>
          <a:prstGeom prst="rect">
            <a:avLst/>
          </a:prstGeom>
        </p:spPr>
      </p:pic>
    </p:spTree>
    <p:extLst>
      <p:ext uri="{BB962C8B-B14F-4D97-AF65-F5344CB8AC3E}">
        <p14:creationId xmlns:p14="http://schemas.microsoft.com/office/powerpoint/2010/main" val="3531560879"/>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8A5DFB4-191A-4AB6-86E5-C87ED6403E44}"/>
              </a:ext>
            </a:extLst>
          </p:cNvPr>
          <p:cNvGrpSpPr/>
          <p:nvPr/>
        </p:nvGrpSpPr>
        <p:grpSpPr>
          <a:xfrm>
            <a:off x="667503" y="271849"/>
            <a:ext cx="10856993" cy="6858000"/>
            <a:chOff x="667503" y="0"/>
            <a:chExt cx="10856993" cy="6858000"/>
          </a:xfrm>
        </p:grpSpPr>
        <p:pic>
          <p:nvPicPr>
            <p:cNvPr id="3" name="Picture 2" descr="A flat screen tv sitting in front of a television&#10;&#10;Description generated with very high confidence">
              <a:extLst>
                <a:ext uri="{FF2B5EF4-FFF2-40B4-BE49-F238E27FC236}">
                  <a16:creationId xmlns:a16="http://schemas.microsoft.com/office/drawing/2014/main" id="{C848F401-179B-4848-B411-1098DB05F2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7503" y="0"/>
              <a:ext cx="10856993" cy="6858000"/>
            </a:xfrm>
            <a:prstGeom prst="rect">
              <a:avLst/>
            </a:prstGeom>
          </p:spPr>
        </p:pic>
        <p:sp>
          <p:nvSpPr>
            <p:cNvPr id="4" name="Rectangle 3">
              <a:extLst>
                <a:ext uri="{FF2B5EF4-FFF2-40B4-BE49-F238E27FC236}">
                  <a16:creationId xmlns:a16="http://schemas.microsoft.com/office/drawing/2014/main" id="{3510BA50-779D-44B7-B9A9-69B29B2F3FF7}"/>
                </a:ext>
              </a:extLst>
            </p:cNvPr>
            <p:cNvSpPr/>
            <p:nvPr/>
          </p:nvSpPr>
          <p:spPr>
            <a:xfrm>
              <a:off x="2792627" y="1359243"/>
              <a:ext cx="6647935" cy="415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BA53F22E-039A-4E3B-B31F-4AE3C89A1F10}"/>
              </a:ext>
            </a:extLst>
          </p:cNvPr>
          <p:cNvGrpSpPr>
            <a:grpSpLocks/>
          </p:cNvGrpSpPr>
          <p:nvPr/>
        </p:nvGrpSpPr>
        <p:grpSpPr bwMode="auto">
          <a:xfrm>
            <a:off x="68263" y="6557968"/>
            <a:ext cx="12018962" cy="264656"/>
            <a:chOff x="67859" y="6557854"/>
            <a:chExt cx="12018579" cy="265174"/>
          </a:xfrm>
        </p:grpSpPr>
        <p:sp>
          <p:nvSpPr>
            <p:cNvPr id="7" name="Rectangle 6">
              <a:extLst>
                <a:ext uri="{FF2B5EF4-FFF2-40B4-BE49-F238E27FC236}">
                  <a16:creationId xmlns:a16="http://schemas.microsoft.com/office/drawing/2014/main" id="{035C5F0A-0212-47A6-9878-7C8AF70486A7}"/>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id="{5896313D-547D-496B-A555-466FDBD8E3D7}"/>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id="{C8B2ED3D-337C-4D3E-A497-EF1BC56BD59E}"/>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id="{0978F966-DDC2-47A4-A674-6BFBC0C537A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id="{CBB2AD27-E981-408F-9C0B-9FBDA9F0765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id="{988FB194-3676-4BD9-AE58-733696BB65F1}"/>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3" name="Group 12">
            <a:extLst>
              <a:ext uri="{FF2B5EF4-FFF2-40B4-BE49-F238E27FC236}">
                <a16:creationId xmlns:a16="http://schemas.microsoft.com/office/drawing/2014/main" id="{C334FC6E-1854-4F10-BDE5-6B80A3F96980}"/>
              </a:ext>
            </a:extLst>
          </p:cNvPr>
          <p:cNvGrpSpPr>
            <a:grpSpLocks/>
          </p:cNvGrpSpPr>
          <p:nvPr/>
        </p:nvGrpSpPr>
        <p:grpSpPr bwMode="auto">
          <a:xfrm>
            <a:off x="11682090" y="9524"/>
            <a:ext cx="455612" cy="368300"/>
            <a:chOff x="11736780" y="8736"/>
            <a:chExt cx="455819" cy="369296"/>
          </a:xfrm>
        </p:grpSpPr>
        <p:sp>
          <p:nvSpPr>
            <p:cNvPr id="14" name="Teardrop 13">
              <a:extLst>
                <a:ext uri="{FF2B5EF4-FFF2-40B4-BE49-F238E27FC236}">
                  <a16:creationId xmlns:a16="http://schemas.microsoft.com/office/drawing/2014/main" id="{1C2EC1DA-CB37-476F-AE23-CF3B1111731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5" name="TextBox 14">
              <a:extLst>
                <a:ext uri="{FF2B5EF4-FFF2-40B4-BE49-F238E27FC236}">
                  <a16:creationId xmlns:a16="http://schemas.microsoft.com/office/drawing/2014/main" id="{D781A157-6FD8-4F20-8375-A1C7F155C85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59</a:t>
              </a:fld>
              <a:endParaRPr lang="id-ID" altLang="en-US" sz="1200">
                <a:solidFill>
                  <a:schemeClr val="bg1"/>
                </a:solidFill>
                <a:latin typeface="Raleway" pitchFamily="6" charset="0"/>
                <a:cs typeface="Calibri Light" pitchFamily="34" charset="0"/>
              </a:endParaRPr>
            </a:p>
          </p:txBody>
        </p:sp>
      </p:grpSp>
      <p:sp>
        <p:nvSpPr>
          <p:cNvPr id="16" name="Rectangle 15">
            <a:extLst>
              <a:ext uri="{FF2B5EF4-FFF2-40B4-BE49-F238E27FC236}">
                <a16:creationId xmlns:a16="http://schemas.microsoft.com/office/drawing/2014/main" id="{70969217-4F34-4974-9B76-D90170E2A7D8}"/>
              </a:ext>
            </a:extLst>
          </p:cNvPr>
          <p:cNvSpPr>
            <a:spLocks noChangeArrowheads="1"/>
          </p:cNvSpPr>
          <p:nvPr/>
        </p:nvSpPr>
        <p:spPr bwMode="auto">
          <a:xfrm>
            <a:off x="4821341" y="409108"/>
            <a:ext cx="29979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HALF-</a:t>
            </a:r>
            <a:r>
              <a:rPr lang="en-US" sz="2800" b="1" dirty="0">
                <a:solidFill>
                  <a:srgbClr val="6B9EA5"/>
                </a:solidFill>
                <a:latin typeface="Arial"/>
                <a:cs typeface="Arial"/>
              </a:rPr>
              <a:t>WINDSOR</a:t>
            </a:r>
            <a:endParaRPr lang="en-US" sz="2800" dirty="0">
              <a:solidFill>
                <a:srgbClr val="6B9EA5"/>
              </a:solidFill>
            </a:endParaRPr>
          </a:p>
        </p:txBody>
      </p:sp>
      <p:pic>
        <p:nvPicPr>
          <p:cNvPr id="2" name="zSxNp4txj8c?start=6"/>
          <p:cNvPicPr>
            <a:picLocks noRot="1" noChangeAspect="1"/>
          </p:cNvPicPr>
          <p:nvPr>
            <a:videoFile r:link="rId1"/>
          </p:nvPr>
        </p:nvPicPr>
        <p:blipFill>
          <a:blip r:embed="rId5"/>
          <a:stretch>
            <a:fillRect/>
          </a:stretch>
        </p:blipFill>
        <p:spPr>
          <a:xfrm>
            <a:off x="2969209" y="1975176"/>
            <a:ext cx="6300216" cy="3543871"/>
          </a:xfrm>
          <a:prstGeom prst="rect">
            <a:avLst/>
          </a:prstGeom>
        </p:spPr>
      </p:pic>
    </p:spTree>
    <p:extLst>
      <p:ext uri="{BB962C8B-B14F-4D97-AF65-F5344CB8AC3E}">
        <p14:creationId xmlns:p14="http://schemas.microsoft.com/office/powerpoint/2010/main" val="249268799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tanding in front of a building&#10;&#10;Description generated with very high confidence">
            <a:extLst>
              <a:ext uri="{FF2B5EF4-FFF2-40B4-BE49-F238E27FC236}">
                <a16:creationId xmlns:a16="http://schemas.microsoft.com/office/drawing/2014/main" id="{91048546-FC31-4694-9632-63A30588938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6877042" y="1290017"/>
            <a:ext cx="3719998" cy="3719998"/>
          </a:xfrm>
        </p:spPr>
      </p:pic>
      <p:grpSp>
        <p:nvGrpSpPr>
          <p:cNvPr id="24" name="Group 23">
            <a:extLst>
              <a:ext uri="{FF2B5EF4-FFF2-40B4-BE49-F238E27FC236}">
                <a16:creationId xmlns:a16="http://schemas.microsoft.com/office/drawing/2014/main" id="{E4A944CA-CF02-4D6D-8DED-B50D37F4ED92}"/>
              </a:ext>
            </a:extLst>
          </p:cNvPr>
          <p:cNvGrpSpPr/>
          <p:nvPr/>
        </p:nvGrpSpPr>
        <p:grpSpPr>
          <a:xfrm>
            <a:off x="67859" y="6557854"/>
            <a:ext cx="12018579" cy="264041"/>
            <a:chOff x="67859" y="6557854"/>
            <a:chExt cx="12018579" cy="264041"/>
          </a:xfrm>
        </p:grpSpPr>
        <p:sp>
          <p:nvSpPr>
            <p:cNvPr id="25" name="Rectangle 24">
              <a:extLst>
                <a:ext uri="{FF2B5EF4-FFF2-40B4-BE49-F238E27FC236}">
                  <a16:creationId xmlns:a16="http://schemas.microsoft.com/office/drawing/2014/main" id="{0D4EF7E9-9A84-4222-A254-472F6DB85D42}"/>
                </a:ext>
              </a:extLst>
            </p:cNvPr>
            <p:cNvSpPr/>
            <p:nvPr/>
          </p:nvSpPr>
          <p:spPr>
            <a:xfrm>
              <a:off x="67859" y="6606451"/>
              <a:ext cx="2286203" cy="215444"/>
            </a:xfrm>
            <a:prstGeom prst="rect">
              <a:avLst/>
            </a:prstGeom>
          </p:spPr>
          <p:txBody>
            <a:bodyPr wrap="none">
              <a:spAutoFit/>
            </a:bodyPr>
            <a:lstStyle/>
            <a:p>
              <a:r>
                <a:rPr lang="en-US" sz="800" dirty="0">
                  <a:solidFill>
                    <a:schemeClr val="tx1">
                      <a:lumMod val="65000"/>
                      <a:lumOff val="35000"/>
                    </a:schemeClr>
                  </a:solidFill>
                  <a:effectLst/>
                  <a:latin typeface="Arial" panose="020B0604020202020204" pitchFamily="34" charset="0"/>
                  <a:ea typeface="Open Sans" panose="020B0606030504020204" pitchFamily="34" charset="0"/>
                  <a:cs typeface="Arial" panose="020B0604020202020204" pitchFamily="34" charset="0"/>
                </a:rPr>
                <a:t>DRESSING TO WIN IN THE 21ST CENTURY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 name="Group 45">
              <a:extLst>
                <a:ext uri="{FF2B5EF4-FFF2-40B4-BE49-F238E27FC236}">
                  <a16:creationId xmlns:a16="http://schemas.microsoft.com/office/drawing/2014/main" id="{03B9112A-7D03-46DF-B2A6-545F2133F207}"/>
                </a:ext>
              </a:extLst>
            </p:cNvPr>
            <p:cNvGrpSpPr/>
            <p:nvPr/>
          </p:nvGrpSpPr>
          <p:grpSpPr>
            <a:xfrm>
              <a:off x="11548792" y="6557854"/>
              <a:ext cx="537646" cy="244340"/>
              <a:chOff x="0" y="0"/>
              <a:chExt cx="1044665" cy="474758"/>
            </a:xfrm>
          </p:grpSpPr>
          <p:sp>
            <p:nvSpPr>
              <p:cNvPr id="27" name="Shape 41">
                <a:extLst>
                  <a:ext uri="{FF2B5EF4-FFF2-40B4-BE49-F238E27FC236}">
                    <a16:creationId xmlns:a16="http://schemas.microsoft.com/office/drawing/2014/main" id="{3B89C085-6B7C-41BC-A739-5ABF123207D4}"/>
                  </a:ext>
                </a:extLst>
              </p:cNvPr>
              <p:cNvSpPr/>
              <p:nvPr/>
            </p:nvSpPr>
            <p:spPr>
              <a:xfrm>
                <a:off x="571544" y="2270"/>
                <a:ext cx="473122" cy="472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29" name="Shape 42">
                <a:hlinkClick r:id="" action="ppaction://hlinkshowjump?jump=nextslide"/>
                <a:extLst>
                  <a:ext uri="{FF2B5EF4-FFF2-40B4-BE49-F238E27FC236}">
                    <a16:creationId xmlns:a16="http://schemas.microsoft.com/office/drawing/2014/main" id="{B87CCC61-FC75-49D8-8EA2-1CFEA6D3447A}"/>
                  </a:ext>
                </a:extLst>
              </p:cNvPr>
              <p:cNvSpPr/>
              <p:nvPr/>
            </p:nvSpPr>
            <p:spPr>
              <a:xfrm rot="5400000">
                <a:off x="719555" y="156632"/>
                <a:ext cx="240786" cy="154674"/>
              </a:xfrm>
              <a:prstGeom prst="triangle">
                <a:avLst/>
              </a:prstGeom>
              <a:solidFill>
                <a:schemeClr val="accent6">
                  <a:lumMod val="50000"/>
                </a:schemeClr>
              </a:solidFill>
              <a:ln w="12700" cap="flat">
                <a:noFill/>
                <a:miter lim="4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31" name="Shape 43">
                <a:extLst>
                  <a:ext uri="{FF2B5EF4-FFF2-40B4-BE49-F238E27FC236}">
                    <a16:creationId xmlns:a16="http://schemas.microsoft.com/office/drawing/2014/main" id="{04123442-54F4-43D4-B101-E382AF97555E}"/>
                  </a:ext>
                </a:extLst>
              </p:cNvPr>
              <p:cNvSpPr/>
              <p:nvPr/>
            </p:nvSpPr>
            <p:spPr>
              <a:xfrm rot="10800000">
                <a:off x="-1" y="0"/>
                <a:ext cx="473123" cy="4747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sp>
            <p:nvSpPr>
              <p:cNvPr id="32" name="Shape 44">
                <a:hlinkClick r:id="" action="ppaction://hlinkshowjump?jump=previousslide"/>
                <a:extLst>
                  <a:ext uri="{FF2B5EF4-FFF2-40B4-BE49-F238E27FC236}">
                    <a16:creationId xmlns:a16="http://schemas.microsoft.com/office/drawing/2014/main" id="{D81D60D4-DC40-431E-BA84-A246132F3F18}"/>
                  </a:ext>
                </a:extLst>
              </p:cNvPr>
              <p:cNvSpPr/>
              <p:nvPr/>
            </p:nvSpPr>
            <p:spPr>
              <a:xfrm rot="16200000">
                <a:off x="83746" y="164604"/>
                <a:ext cx="241943" cy="154675"/>
              </a:xfrm>
              <a:prstGeom prst="triangle">
                <a:avLst/>
              </a:prstGeom>
              <a:solidFill>
                <a:srgbClr val="CDCDCD"/>
              </a:solidFill>
              <a:ln w="12700" cap="flat">
                <a:noFill/>
                <a:miter lim="400000"/>
              </a:ln>
              <a:effectLst/>
            </p:spPr>
            <p:txBody>
              <a:bodyPr wrap="square" lIns="45719" tIns="45719" rIns="45719" bIns="45719" numCol="1" anchor="t">
                <a:noAutofit/>
              </a:bodyPr>
              <a:lstStyle/>
              <a:p>
                <a:pPr lvl="0" defTabSz="914400">
                  <a:defRPr sz="2100">
                    <a:latin typeface="Gill Sans"/>
                    <a:ea typeface="Gill Sans"/>
                    <a:cs typeface="Gill Sans"/>
                    <a:sym typeface="Gill Sans"/>
                  </a:defRPr>
                </a:pPr>
                <a:endParaRPr sz="2000">
                  <a:latin typeface="Arial" panose="020B0604020202020204" pitchFamily="34" charset="0"/>
                  <a:cs typeface="Arial" panose="020B0604020202020204" pitchFamily="34" charset="0"/>
                </a:endParaRPr>
              </a:p>
            </p:txBody>
          </p:sp>
        </p:grpSp>
      </p:grpSp>
      <p:grpSp>
        <p:nvGrpSpPr>
          <p:cNvPr id="34" name="Group 33">
            <a:extLst>
              <a:ext uri="{FF2B5EF4-FFF2-40B4-BE49-F238E27FC236}">
                <a16:creationId xmlns:a16="http://schemas.microsoft.com/office/drawing/2014/main" id="{96072D49-7DC3-46DB-A225-510726D3BB56}"/>
              </a:ext>
            </a:extLst>
          </p:cNvPr>
          <p:cNvGrpSpPr/>
          <p:nvPr/>
        </p:nvGrpSpPr>
        <p:grpSpPr>
          <a:xfrm>
            <a:off x="11736780" y="8736"/>
            <a:ext cx="455819" cy="369296"/>
            <a:chOff x="11736780" y="8736"/>
            <a:chExt cx="455819" cy="369296"/>
          </a:xfrm>
        </p:grpSpPr>
        <p:sp>
          <p:nvSpPr>
            <p:cNvPr id="35" name="Teardrop 34">
              <a:extLst>
                <a:ext uri="{FF2B5EF4-FFF2-40B4-BE49-F238E27FC236}">
                  <a16:creationId xmlns:a16="http://schemas.microsoft.com/office/drawing/2014/main" id="{C4448FFF-D30E-4A3E-89E4-B9CFBD1AC991}"/>
                </a:ext>
              </a:extLst>
            </p:cNvPr>
            <p:cNvSpPr/>
            <p:nvPr/>
          </p:nvSpPr>
          <p:spPr>
            <a:xfrm>
              <a:off x="11842942" y="83515"/>
              <a:ext cx="262790" cy="262782"/>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Calibri Light"/>
              </a:endParaRPr>
            </a:p>
          </p:txBody>
        </p:sp>
        <p:sp>
          <p:nvSpPr>
            <p:cNvPr id="36" name="TextBox 35">
              <a:extLst>
                <a:ext uri="{FF2B5EF4-FFF2-40B4-BE49-F238E27FC236}">
                  <a16:creationId xmlns:a16="http://schemas.microsoft.com/office/drawing/2014/main" id="{8EC904BC-D077-4084-8991-43A31C025A33}"/>
                </a:ext>
              </a:extLst>
            </p:cNvPr>
            <p:cNvSpPr txBox="1"/>
            <p:nvPr/>
          </p:nvSpPr>
          <p:spPr>
            <a:xfrm>
              <a:off x="11736780" y="8736"/>
              <a:ext cx="455819" cy="369296"/>
            </a:xfrm>
            <a:prstGeom prst="rect">
              <a:avLst/>
            </a:prstGeom>
            <a:noFill/>
          </p:spPr>
          <p:txBody>
            <a:bodyPr wrap="none" lIns="182843" tIns="91422" rIns="182843" bIns="91422" rtlCol="0">
              <a:spAutoFit/>
            </a:bodyPr>
            <a:lstStyle/>
            <a:p>
              <a:pPr algn="ctr"/>
              <a:fld id="{260E2A6B-A809-4840-BF14-8648BC0BDF87}" type="slidenum">
                <a:rPr lang="id-ID" sz="1200" b="1" smtClean="0">
                  <a:solidFill>
                    <a:schemeClr val="bg1"/>
                  </a:solidFill>
                  <a:latin typeface="Raleway" panose="020B0503030101060003" pitchFamily="34" charset="0"/>
                  <a:cs typeface="Calibri Light"/>
                </a:rPr>
                <a:pPr algn="ctr"/>
                <a:t>6</a:t>
              </a:fld>
              <a:endParaRPr lang="id-ID" sz="1200" dirty="0">
                <a:solidFill>
                  <a:schemeClr val="bg1"/>
                </a:solidFill>
                <a:latin typeface="Raleway" panose="020B0503030101060003" pitchFamily="34" charset="0"/>
                <a:cs typeface="Calibri Light"/>
              </a:endParaRPr>
            </a:p>
          </p:txBody>
        </p:sp>
      </p:grpSp>
      <p:sp>
        <p:nvSpPr>
          <p:cNvPr id="37" name="Rectangle 36">
            <a:extLst>
              <a:ext uri="{FF2B5EF4-FFF2-40B4-BE49-F238E27FC236}">
                <a16:creationId xmlns:a16="http://schemas.microsoft.com/office/drawing/2014/main" id="{D67DF95A-2ED7-44B6-B854-92784C8A8F52}"/>
              </a:ext>
            </a:extLst>
          </p:cNvPr>
          <p:cNvSpPr/>
          <p:nvPr/>
        </p:nvSpPr>
        <p:spPr>
          <a:xfrm>
            <a:off x="841451" y="2938568"/>
            <a:ext cx="4427559" cy="584775"/>
          </a:xfrm>
          <a:prstGeom prst="rect">
            <a:avLst/>
          </a:prstGeom>
        </p:spPr>
        <p:txBody>
          <a:bodyPr wrap="none" anchor="ctr">
            <a:spAutoFit/>
          </a:bodyPr>
          <a:lstStyle/>
          <a:p>
            <a:pPr algn="ctr"/>
            <a:r>
              <a:rPr lang="en-US" sz="3200" b="1" dirty="0">
                <a:latin typeface="Arial" panose="020B0604020202020204" pitchFamily="34" charset="0"/>
                <a:cs typeface="Arial" panose="020B0604020202020204" pitchFamily="34" charset="0"/>
              </a:rPr>
              <a:t>TODAYS </a:t>
            </a:r>
            <a:r>
              <a:rPr lang="en-US" sz="3200" b="1" dirty="0">
                <a:solidFill>
                  <a:srgbClr val="6B9EA5"/>
                </a:solidFill>
                <a:latin typeface="Arial" panose="020B0604020202020204" pitchFamily="34" charset="0"/>
                <a:cs typeface="Arial" panose="020B0604020202020204" pitchFamily="34" charset="0"/>
              </a:rPr>
              <a:t>WORKSHOP</a:t>
            </a:r>
            <a:endParaRPr lang="en-US" sz="3200" dirty="0">
              <a:solidFill>
                <a:srgbClr val="6B9EA5"/>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D4491583-5448-4041-9D1D-65FB599EF98B}"/>
              </a:ext>
            </a:extLst>
          </p:cNvPr>
          <p:cNvSpPr/>
          <p:nvPr/>
        </p:nvSpPr>
        <p:spPr>
          <a:xfrm>
            <a:off x="1127158" y="3453950"/>
            <a:ext cx="3856144" cy="584776"/>
          </a:xfrm>
          <a:prstGeom prst="rect">
            <a:avLst/>
          </a:prstGeom>
        </p:spPr>
        <p:txBody>
          <a:bodyPr wrap="none" anchor="ctr">
            <a:spAutoFit/>
          </a:bodyPr>
          <a:lstStyle/>
          <a:p>
            <a:pPr algn="ctr"/>
            <a:r>
              <a:rPr lang="en-US" sz="3200" dirty="0">
                <a:latin typeface="Arial" panose="020B0604020202020204" pitchFamily="34" charset="0"/>
                <a:cs typeface="Arial" panose="020B0604020202020204" pitchFamily="34" charset="0"/>
              </a:rPr>
              <a:t>IMAGE BREAKERS</a:t>
            </a:r>
            <a:endParaRPr lang="en-US" sz="3200" dirty="0">
              <a:solidFill>
                <a:srgbClr val="6B9EA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1414064"/>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8A5DFB4-191A-4AB6-86E5-C87ED6403E44}"/>
              </a:ext>
            </a:extLst>
          </p:cNvPr>
          <p:cNvGrpSpPr/>
          <p:nvPr/>
        </p:nvGrpSpPr>
        <p:grpSpPr>
          <a:xfrm>
            <a:off x="667503" y="271849"/>
            <a:ext cx="10856993" cy="6858000"/>
            <a:chOff x="667503" y="0"/>
            <a:chExt cx="10856993" cy="6858000"/>
          </a:xfrm>
        </p:grpSpPr>
        <p:pic>
          <p:nvPicPr>
            <p:cNvPr id="3" name="Picture 2" descr="A flat screen tv sitting in front of a television&#10;&#10;Description generated with very high confidence">
              <a:extLst>
                <a:ext uri="{FF2B5EF4-FFF2-40B4-BE49-F238E27FC236}">
                  <a16:creationId xmlns:a16="http://schemas.microsoft.com/office/drawing/2014/main" id="{C848F401-179B-4848-B411-1098DB05F2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7503" y="0"/>
              <a:ext cx="10856993" cy="6858000"/>
            </a:xfrm>
            <a:prstGeom prst="rect">
              <a:avLst/>
            </a:prstGeom>
          </p:spPr>
        </p:pic>
        <p:sp>
          <p:nvSpPr>
            <p:cNvPr id="4" name="Rectangle 3">
              <a:extLst>
                <a:ext uri="{FF2B5EF4-FFF2-40B4-BE49-F238E27FC236}">
                  <a16:creationId xmlns:a16="http://schemas.microsoft.com/office/drawing/2014/main" id="{3510BA50-779D-44B7-B9A9-69B29B2F3FF7}"/>
                </a:ext>
              </a:extLst>
            </p:cNvPr>
            <p:cNvSpPr/>
            <p:nvPr/>
          </p:nvSpPr>
          <p:spPr>
            <a:xfrm>
              <a:off x="2792627" y="1359243"/>
              <a:ext cx="6647935" cy="415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BA53F22E-039A-4E3B-B31F-4AE3C89A1F10}"/>
              </a:ext>
            </a:extLst>
          </p:cNvPr>
          <p:cNvGrpSpPr>
            <a:grpSpLocks/>
          </p:cNvGrpSpPr>
          <p:nvPr/>
        </p:nvGrpSpPr>
        <p:grpSpPr bwMode="auto">
          <a:xfrm>
            <a:off x="68263" y="6557968"/>
            <a:ext cx="12018962" cy="264656"/>
            <a:chOff x="67859" y="6557854"/>
            <a:chExt cx="12018579" cy="265174"/>
          </a:xfrm>
        </p:grpSpPr>
        <p:sp>
          <p:nvSpPr>
            <p:cNvPr id="7" name="Rectangle 6">
              <a:extLst>
                <a:ext uri="{FF2B5EF4-FFF2-40B4-BE49-F238E27FC236}">
                  <a16:creationId xmlns:a16="http://schemas.microsoft.com/office/drawing/2014/main" id="{035C5F0A-0212-47A6-9878-7C8AF70486A7}"/>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8" name="Group 45">
              <a:extLst>
                <a:ext uri="{FF2B5EF4-FFF2-40B4-BE49-F238E27FC236}">
                  <a16:creationId xmlns:a16="http://schemas.microsoft.com/office/drawing/2014/main" id="{5896313D-547D-496B-A555-466FDBD8E3D7}"/>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id="{C8B2ED3D-337C-4D3E-A497-EF1BC56BD59E}"/>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id="{0978F966-DDC2-47A4-A674-6BFBC0C537A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3">
                <a:extLst>
                  <a:ext uri="{FF2B5EF4-FFF2-40B4-BE49-F238E27FC236}">
                    <a16:creationId xmlns:a16="http://schemas.microsoft.com/office/drawing/2014/main" id="{CBB2AD27-E981-408F-9C0B-9FBDA9F0765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2" name="Shape 44">
                <a:hlinkClick r:id="" action="ppaction://hlinkshowjump?jump=previousslide"/>
                <a:extLst>
                  <a:ext uri="{FF2B5EF4-FFF2-40B4-BE49-F238E27FC236}">
                    <a16:creationId xmlns:a16="http://schemas.microsoft.com/office/drawing/2014/main" id="{988FB194-3676-4BD9-AE58-733696BB65F1}"/>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3" name="Group 12">
            <a:extLst>
              <a:ext uri="{FF2B5EF4-FFF2-40B4-BE49-F238E27FC236}">
                <a16:creationId xmlns:a16="http://schemas.microsoft.com/office/drawing/2014/main" id="{C334FC6E-1854-4F10-BDE5-6B80A3F96980}"/>
              </a:ext>
            </a:extLst>
          </p:cNvPr>
          <p:cNvGrpSpPr>
            <a:grpSpLocks/>
          </p:cNvGrpSpPr>
          <p:nvPr/>
        </p:nvGrpSpPr>
        <p:grpSpPr bwMode="auto">
          <a:xfrm>
            <a:off x="11682090" y="9524"/>
            <a:ext cx="455612" cy="368300"/>
            <a:chOff x="11736780" y="8736"/>
            <a:chExt cx="455819" cy="369296"/>
          </a:xfrm>
        </p:grpSpPr>
        <p:sp>
          <p:nvSpPr>
            <p:cNvPr id="14" name="Teardrop 13">
              <a:extLst>
                <a:ext uri="{FF2B5EF4-FFF2-40B4-BE49-F238E27FC236}">
                  <a16:creationId xmlns:a16="http://schemas.microsoft.com/office/drawing/2014/main" id="{1C2EC1DA-CB37-476F-AE23-CF3B1111731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5" name="TextBox 14">
              <a:extLst>
                <a:ext uri="{FF2B5EF4-FFF2-40B4-BE49-F238E27FC236}">
                  <a16:creationId xmlns:a16="http://schemas.microsoft.com/office/drawing/2014/main" id="{D781A157-6FD8-4F20-8375-A1C7F155C85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60</a:t>
              </a:fld>
              <a:endParaRPr lang="id-ID" altLang="en-US" sz="1200">
                <a:solidFill>
                  <a:schemeClr val="bg1"/>
                </a:solidFill>
                <a:latin typeface="Raleway" pitchFamily="6" charset="0"/>
                <a:cs typeface="Calibri Light" pitchFamily="34" charset="0"/>
              </a:endParaRPr>
            </a:p>
          </p:txBody>
        </p:sp>
      </p:grpSp>
      <p:sp>
        <p:nvSpPr>
          <p:cNvPr id="16" name="Rectangle 15">
            <a:extLst>
              <a:ext uri="{FF2B5EF4-FFF2-40B4-BE49-F238E27FC236}">
                <a16:creationId xmlns:a16="http://schemas.microsoft.com/office/drawing/2014/main" id="{70969217-4F34-4974-9B76-D90170E2A7D8}"/>
              </a:ext>
            </a:extLst>
          </p:cNvPr>
          <p:cNvSpPr>
            <a:spLocks noChangeArrowheads="1"/>
          </p:cNvSpPr>
          <p:nvPr/>
        </p:nvSpPr>
        <p:spPr bwMode="auto">
          <a:xfrm>
            <a:off x="4855036" y="409108"/>
            <a:ext cx="29305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FULL </a:t>
            </a:r>
            <a:r>
              <a:rPr lang="en-US" sz="2800" b="1" dirty="0">
                <a:solidFill>
                  <a:srgbClr val="6B9EA5"/>
                </a:solidFill>
                <a:latin typeface="Arial"/>
                <a:cs typeface="Arial"/>
              </a:rPr>
              <a:t>WINDSOR</a:t>
            </a:r>
            <a:endParaRPr lang="en-US" sz="2800" dirty="0">
              <a:solidFill>
                <a:srgbClr val="6B9EA5"/>
              </a:solidFill>
            </a:endParaRPr>
          </a:p>
        </p:txBody>
      </p:sp>
      <p:pic>
        <p:nvPicPr>
          <p:cNvPr id="2" name="9T6xBfq77hg?controls=0&amp;start=6"/>
          <p:cNvPicPr>
            <a:picLocks noRot="1" noChangeAspect="1"/>
          </p:cNvPicPr>
          <p:nvPr>
            <a:videoFile r:link="rId1"/>
          </p:nvPr>
        </p:nvPicPr>
        <p:blipFill>
          <a:blip r:embed="rId5"/>
          <a:stretch>
            <a:fillRect/>
          </a:stretch>
        </p:blipFill>
        <p:spPr>
          <a:xfrm>
            <a:off x="2945891" y="1935091"/>
            <a:ext cx="6300216" cy="3543872"/>
          </a:xfrm>
          <a:prstGeom prst="rect">
            <a:avLst/>
          </a:prstGeom>
        </p:spPr>
      </p:pic>
    </p:spTree>
    <p:extLst>
      <p:ext uri="{BB962C8B-B14F-4D97-AF65-F5344CB8AC3E}">
        <p14:creationId xmlns:p14="http://schemas.microsoft.com/office/powerpoint/2010/main" val="3965445388"/>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W fit socks correct">
            <a:extLst>
              <a:ext uri="{FF2B5EF4-FFF2-40B4-BE49-F238E27FC236}">
                <a16:creationId xmlns:a16="http://schemas.microsoft.com/office/drawing/2014/main" id="{5DE1F760-66A6-4037-BC4A-B0A988078F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2616997" y="1865752"/>
            <a:ext cx="2645816" cy="4257462"/>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6" descr="MW fit socks incorrect">
            <a:extLst>
              <a:ext uri="{FF2B5EF4-FFF2-40B4-BE49-F238E27FC236}">
                <a16:creationId xmlns:a16="http://schemas.microsoft.com/office/drawing/2014/main" id="{A06D00E3-1676-410C-8935-0D5F2D380B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6874458" y="1865752"/>
            <a:ext cx="2700545" cy="4257462"/>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6">
            <a:extLst>
              <a:ext uri="{FF2B5EF4-FFF2-40B4-BE49-F238E27FC236}">
                <a16:creationId xmlns:a16="http://schemas.microsoft.com/office/drawing/2014/main" id="{B0963D7C-0B01-48F6-88E4-CD889751295B}"/>
              </a:ext>
            </a:extLst>
          </p:cNvPr>
          <p:cNvSpPr txBox="1">
            <a:spLocks noChangeArrowheads="1"/>
          </p:cNvSpPr>
          <p:nvPr/>
        </p:nvSpPr>
        <p:spPr bwMode="auto">
          <a:xfrm>
            <a:off x="2974749" y="1287249"/>
            <a:ext cx="190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Right!</a:t>
            </a:r>
            <a:endParaRPr lang="en-CA" sz="2400" b="1" dirty="0">
              <a:solidFill>
                <a:srgbClr val="6B9EA5"/>
              </a:solidFill>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19EE8392-E732-4C4F-8421-26BB503F7303}"/>
              </a:ext>
            </a:extLst>
          </p:cNvPr>
          <p:cNvSpPr txBox="1">
            <a:spLocks noChangeArrowheads="1"/>
          </p:cNvSpPr>
          <p:nvPr/>
        </p:nvSpPr>
        <p:spPr bwMode="auto">
          <a:xfrm>
            <a:off x="7312253" y="1287249"/>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Wrong!</a:t>
            </a:r>
            <a:endParaRPr lang="en-CA" sz="2400" b="1" dirty="0">
              <a:solidFill>
                <a:srgbClr val="6B9EA5"/>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47F78BC-DAAA-4179-85B5-373C401C660B}"/>
              </a:ext>
            </a:extLst>
          </p:cNvPr>
          <p:cNvGrpSpPr>
            <a:grpSpLocks/>
          </p:cNvGrpSpPr>
          <p:nvPr/>
        </p:nvGrpSpPr>
        <p:grpSpPr bwMode="auto">
          <a:xfrm>
            <a:off x="68263" y="6557968"/>
            <a:ext cx="12018962" cy="264656"/>
            <a:chOff x="67859" y="6557854"/>
            <a:chExt cx="12018579" cy="265174"/>
          </a:xfrm>
        </p:grpSpPr>
        <p:sp>
          <p:nvSpPr>
            <p:cNvPr id="8" name="Rectangle 7">
              <a:extLst>
                <a:ext uri="{FF2B5EF4-FFF2-40B4-BE49-F238E27FC236}">
                  <a16:creationId xmlns:a16="http://schemas.microsoft.com/office/drawing/2014/main" id="{BAAE8DE0-B75E-471E-8B6D-7C56898760B6}"/>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9" name="Group 45">
              <a:extLst>
                <a:ext uri="{FF2B5EF4-FFF2-40B4-BE49-F238E27FC236}">
                  <a16:creationId xmlns:a16="http://schemas.microsoft.com/office/drawing/2014/main" id="{6A889C7C-AA0E-4542-94BD-F4ABB7FA99E1}"/>
                </a:ext>
              </a:extLst>
            </p:cNvPr>
            <p:cNvGrpSpPr>
              <a:grpSpLocks/>
            </p:cNvGrpSpPr>
            <p:nvPr/>
          </p:nvGrpSpPr>
          <p:grpSpPr bwMode="auto">
            <a:xfrm>
              <a:off x="11548792" y="6557854"/>
              <a:ext cx="537646" cy="244340"/>
              <a:chOff x="0" y="0"/>
              <a:chExt cx="1044665" cy="474758"/>
            </a:xfrm>
          </p:grpSpPr>
          <p:sp>
            <p:nvSpPr>
              <p:cNvPr id="10" name="Shape 41">
                <a:extLst>
                  <a:ext uri="{FF2B5EF4-FFF2-40B4-BE49-F238E27FC236}">
                    <a16:creationId xmlns:a16="http://schemas.microsoft.com/office/drawing/2014/main" id="{C153C064-5C51-4098-9CB9-E467078E27B4}"/>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2">
                <a:hlinkClick r:id="" action="ppaction://hlinkshowjump?jump=nextslide"/>
                <a:extLst>
                  <a:ext uri="{FF2B5EF4-FFF2-40B4-BE49-F238E27FC236}">
                    <a16:creationId xmlns:a16="http://schemas.microsoft.com/office/drawing/2014/main" id="{9CC94E06-4DEF-4EF8-B2F7-4FE0D9189588}"/>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3">
                <a:extLst>
                  <a:ext uri="{FF2B5EF4-FFF2-40B4-BE49-F238E27FC236}">
                    <a16:creationId xmlns:a16="http://schemas.microsoft.com/office/drawing/2014/main" id="{6AAB47A0-98FD-4368-A777-67109AAACE65}"/>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3" name="Shape 44">
                <a:hlinkClick r:id="" action="ppaction://hlinkshowjump?jump=previousslide"/>
                <a:extLst>
                  <a:ext uri="{FF2B5EF4-FFF2-40B4-BE49-F238E27FC236}">
                    <a16:creationId xmlns:a16="http://schemas.microsoft.com/office/drawing/2014/main" id="{A9DA0C03-ADDE-427C-B47B-BA97D51C6A10}"/>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4" name="Group 13">
            <a:extLst>
              <a:ext uri="{FF2B5EF4-FFF2-40B4-BE49-F238E27FC236}">
                <a16:creationId xmlns:a16="http://schemas.microsoft.com/office/drawing/2014/main" id="{107ECA38-37F3-4EB1-B74B-3CA0B99E0667}"/>
              </a:ext>
            </a:extLst>
          </p:cNvPr>
          <p:cNvGrpSpPr>
            <a:grpSpLocks/>
          </p:cNvGrpSpPr>
          <p:nvPr/>
        </p:nvGrpSpPr>
        <p:grpSpPr bwMode="auto">
          <a:xfrm>
            <a:off x="11682090" y="9524"/>
            <a:ext cx="455612" cy="368300"/>
            <a:chOff x="11736780" y="8736"/>
            <a:chExt cx="455819" cy="369296"/>
          </a:xfrm>
        </p:grpSpPr>
        <p:sp>
          <p:nvSpPr>
            <p:cNvPr id="15" name="Teardrop 14">
              <a:extLst>
                <a:ext uri="{FF2B5EF4-FFF2-40B4-BE49-F238E27FC236}">
                  <a16:creationId xmlns:a16="http://schemas.microsoft.com/office/drawing/2014/main" id="{1B336B79-D205-4CEC-8E57-A9FA743AB76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6" name="TextBox 15">
              <a:extLst>
                <a:ext uri="{FF2B5EF4-FFF2-40B4-BE49-F238E27FC236}">
                  <a16:creationId xmlns:a16="http://schemas.microsoft.com/office/drawing/2014/main" id="{2855AE95-063C-400C-AC54-253637F85AA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61</a:t>
              </a:fld>
              <a:endParaRPr lang="id-ID" altLang="en-US" sz="1200">
                <a:solidFill>
                  <a:schemeClr val="bg1"/>
                </a:solidFill>
                <a:latin typeface="Raleway" pitchFamily="6" charset="0"/>
                <a:cs typeface="Calibri Light" pitchFamily="34" charset="0"/>
              </a:endParaRPr>
            </a:p>
          </p:txBody>
        </p:sp>
      </p:grpSp>
      <p:sp>
        <p:nvSpPr>
          <p:cNvPr id="17" name="Rectangle 16">
            <a:extLst>
              <a:ext uri="{FF2B5EF4-FFF2-40B4-BE49-F238E27FC236}">
                <a16:creationId xmlns:a16="http://schemas.microsoft.com/office/drawing/2014/main" id="{A6FF9707-0EBE-499C-A849-A4F29D4C5020}"/>
              </a:ext>
            </a:extLst>
          </p:cNvPr>
          <p:cNvSpPr>
            <a:spLocks noChangeArrowheads="1"/>
          </p:cNvSpPr>
          <p:nvPr/>
        </p:nvSpPr>
        <p:spPr bwMode="auto">
          <a:xfrm>
            <a:off x="5589981" y="409108"/>
            <a:ext cx="14606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SOCKS</a:t>
            </a:r>
            <a:endParaRPr lang="en-US" sz="2800" dirty="0">
              <a:solidFill>
                <a:srgbClr val="6B9EA5"/>
              </a:solidFill>
            </a:endParaRPr>
          </a:p>
        </p:txBody>
      </p:sp>
    </p:spTree>
    <p:extLst>
      <p:ext uri="{BB962C8B-B14F-4D97-AF65-F5344CB8AC3E}">
        <p14:creationId xmlns:p14="http://schemas.microsoft.com/office/powerpoint/2010/main" val="3968889372"/>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928679-CB4B-4358-83CF-ABAC4C2B1D8F}"/>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id="{20E00FE4-CF1E-44BC-B553-9A5B95BCF5A3}"/>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10A265B6-3F61-4E35-B2E9-F04FCB15EC16}"/>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47FC75E6-D9EA-4DCA-BF0E-441447826686}"/>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8920C7A7-B71A-4443-8585-C387036EF596}"/>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A91345C8-F853-4428-A57E-99F89FC5CE16}"/>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97E293B2-6382-4EBB-9C1B-096C67809C77}"/>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id="{31D89D2E-215A-4AD4-8A09-3A67F053DF19}"/>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id="{D8DE2BD2-CC9E-4292-9BB3-FB8258F84D0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0959A4E4-6AD3-4619-A3BF-C64FA5A9E24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62</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id="{AD2BC3C1-1559-4BCC-80CD-7979C64FC136}"/>
              </a:ext>
            </a:extLst>
          </p:cNvPr>
          <p:cNvSpPr>
            <a:spLocks noChangeArrowheads="1"/>
          </p:cNvSpPr>
          <p:nvPr/>
        </p:nvSpPr>
        <p:spPr bwMode="auto">
          <a:xfrm>
            <a:off x="5427533" y="409108"/>
            <a:ext cx="17855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HOSIERY</a:t>
            </a:r>
            <a:endParaRPr lang="en-US" sz="2800" dirty="0">
              <a:solidFill>
                <a:srgbClr val="6B9EA5"/>
              </a:solidFill>
            </a:endParaRPr>
          </a:p>
        </p:txBody>
      </p:sp>
      <p:pic>
        <p:nvPicPr>
          <p:cNvPr id="14" name="Picture 3" descr="hose good">
            <a:extLst>
              <a:ext uri="{FF2B5EF4-FFF2-40B4-BE49-F238E27FC236}">
                <a16:creationId xmlns:a16="http://schemas.microsoft.com/office/drawing/2014/main" id="{015E9405-21F1-4BE5-A47C-1CB2BF093BF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a:xfrm>
            <a:off x="529222" y="1391558"/>
            <a:ext cx="2285999" cy="4725867"/>
          </a:xfrm>
          <a:prstGeom prst="rect">
            <a:avLst/>
          </a:prstGeom>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4" descr="hose 1">
            <a:extLst>
              <a:ext uri="{FF2B5EF4-FFF2-40B4-BE49-F238E27FC236}">
                <a16:creationId xmlns:a16="http://schemas.microsoft.com/office/drawing/2014/main" id="{A86AF9AA-907B-43D6-BA4F-6CB95093168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a:xfrm>
            <a:off x="9561095" y="1391558"/>
            <a:ext cx="2262281" cy="4711813"/>
          </a:xfrm>
          <a:prstGeom prst="rect">
            <a:avLst/>
          </a:prstGeom>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5">
            <a:extLst>
              <a:ext uri="{FF2B5EF4-FFF2-40B4-BE49-F238E27FC236}">
                <a16:creationId xmlns:a16="http://schemas.microsoft.com/office/drawing/2014/main" id="{31B42DA7-45DE-4CF5-BC4E-1300C08A756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74684" y="1391558"/>
            <a:ext cx="2871179" cy="4725867"/>
          </a:xfrm>
          <a:prstGeom prst="rect">
            <a:avLst/>
          </a:prstGeom>
          <a:ln>
            <a:noFill/>
          </a:ln>
          <a:effectLst/>
        </p:spPr>
      </p:pic>
      <p:pic>
        <p:nvPicPr>
          <p:cNvPr id="17" name="Picture 16">
            <a:extLst>
              <a:ext uri="{FF2B5EF4-FFF2-40B4-BE49-F238E27FC236}">
                <a16:creationId xmlns:a16="http://schemas.microsoft.com/office/drawing/2014/main" id="{D67A17F0-BAE6-415A-A2C7-0CA82ED7E06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46138" y="1391558"/>
            <a:ext cx="3006409" cy="4711813"/>
          </a:xfrm>
          <a:prstGeom prst="rect">
            <a:avLst/>
          </a:prstGeom>
          <a:ln>
            <a:noFill/>
          </a:ln>
          <a:effectLst/>
        </p:spPr>
      </p:pic>
      <p:sp>
        <p:nvSpPr>
          <p:cNvPr id="18" name="Text Box 6">
            <a:extLst>
              <a:ext uri="{FF2B5EF4-FFF2-40B4-BE49-F238E27FC236}">
                <a16:creationId xmlns:a16="http://schemas.microsoft.com/office/drawing/2014/main" id="{B0963D7C-0B01-48F6-88E4-CD889751295B}"/>
              </a:ext>
            </a:extLst>
          </p:cNvPr>
          <p:cNvSpPr txBox="1">
            <a:spLocks noChangeArrowheads="1"/>
          </p:cNvSpPr>
          <p:nvPr/>
        </p:nvSpPr>
        <p:spPr bwMode="auto">
          <a:xfrm>
            <a:off x="1928920" y="714452"/>
            <a:ext cx="190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Right!</a:t>
            </a:r>
            <a:endParaRPr lang="en-CA" sz="2400" b="1" dirty="0">
              <a:solidFill>
                <a:srgbClr val="6B9EA5"/>
              </a:solidFill>
              <a:latin typeface="Arial" panose="020B0604020202020204" pitchFamily="34" charset="0"/>
              <a:cs typeface="Arial" panose="020B0604020202020204" pitchFamily="34" charset="0"/>
            </a:endParaRPr>
          </a:p>
        </p:txBody>
      </p:sp>
      <p:sp>
        <p:nvSpPr>
          <p:cNvPr id="19" name="Text Box 7">
            <a:extLst>
              <a:ext uri="{FF2B5EF4-FFF2-40B4-BE49-F238E27FC236}">
                <a16:creationId xmlns:a16="http://schemas.microsoft.com/office/drawing/2014/main" id="{19EE8392-E732-4C4F-8421-26BB503F7303}"/>
              </a:ext>
            </a:extLst>
          </p:cNvPr>
          <p:cNvSpPr txBox="1">
            <a:spLocks noChangeArrowheads="1"/>
          </p:cNvSpPr>
          <p:nvPr/>
        </p:nvSpPr>
        <p:spPr bwMode="auto">
          <a:xfrm>
            <a:off x="8208678" y="764260"/>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Wrong!</a:t>
            </a:r>
            <a:endParaRPr lang="en-CA" sz="2400" b="1" dirty="0">
              <a:solidFill>
                <a:srgbClr val="6B9EA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8679082"/>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80BEEC-CE48-44B0-BBD3-C143CAC91D04}"/>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id="{7BF78D8D-CF3C-4BAF-8B58-A3221181188B}"/>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6319EC78-E2DC-46C1-A11B-65ED0B316C28}"/>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9BDD3DAB-A474-4839-8A5E-5AB730F944D8}"/>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4B48565E-E01A-4287-A907-75984407CB02}"/>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E27F8D92-A0E9-4B60-B89E-C2DA37C9B544}"/>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C4195FE6-231D-4E2C-A0A4-9FB91D10DA24}"/>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id="{DDA16620-C717-4E7E-9FB9-3B0D3E45514F}"/>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id="{D3A6DCD7-2001-4F8E-AB72-639FE76CC4D0}"/>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811D6E00-3A6D-40E9-A60C-303A991D187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63</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id="{25D0988A-E1B2-4464-969E-59F9FBA6BA79}"/>
              </a:ext>
            </a:extLst>
          </p:cNvPr>
          <p:cNvSpPr>
            <a:spLocks noChangeArrowheads="1"/>
          </p:cNvSpPr>
          <p:nvPr/>
        </p:nvSpPr>
        <p:spPr bwMode="auto">
          <a:xfrm>
            <a:off x="5181215" y="409108"/>
            <a:ext cx="2278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FOOTWEAR</a:t>
            </a:r>
            <a:endParaRPr lang="en-US" sz="2800" dirty="0">
              <a:solidFill>
                <a:srgbClr val="6B9EA5"/>
              </a:solidFill>
            </a:endParaRPr>
          </a:p>
        </p:txBody>
      </p:sp>
      <p:sp>
        <p:nvSpPr>
          <p:cNvPr id="14" name="Rectangle 13">
            <a:extLst>
              <a:ext uri="{FF2B5EF4-FFF2-40B4-BE49-F238E27FC236}">
                <a16:creationId xmlns:a16="http://schemas.microsoft.com/office/drawing/2014/main" id="{18A23D33-5671-4D64-90E2-7056BD5C9B16}"/>
              </a:ext>
            </a:extLst>
          </p:cNvPr>
          <p:cNvSpPr/>
          <p:nvPr/>
        </p:nvSpPr>
        <p:spPr>
          <a:xfrm>
            <a:off x="668535" y="2257426"/>
            <a:ext cx="2942322" cy="268033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24A73A-285A-4CCF-93CE-3B32F94AC76D}"/>
              </a:ext>
            </a:extLst>
          </p:cNvPr>
          <p:cNvSpPr/>
          <p:nvPr/>
        </p:nvSpPr>
        <p:spPr>
          <a:xfrm>
            <a:off x="4833676" y="2257426"/>
            <a:ext cx="2942322" cy="268033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458F2D-2499-46CA-9706-A531FF272890}"/>
              </a:ext>
            </a:extLst>
          </p:cNvPr>
          <p:cNvSpPr/>
          <p:nvPr/>
        </p:nvSpPr>
        <p:spPr>
          <a:xfrm>
            <a:off x="8712603" y="2257426"/>
            <a:ext cx="2942322" cy="268033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30FD9684 copy.jpg">
            <a:extLst>
              <a:ext uri="{FF2B5EF4-FFF2-40B4-BE49-F238E27FC236}">
                <a16:creationId xmlns:a16="http://schemas.microsoft.com/office/drawing/2014/main" id="{FC91239B-4074-4848-A50D-123EDF6995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7533" y="2467689"/>
            <a:ext cx="2259808" cy="2259808"/>
          </a:xfrm>
          <a:prstGeom prst="rect">
            <a:avLst/>
          </a:prstGeom>
        </p:spPr>
      </p:pic>
      <p:pic>
        <p:nvPicPr>
          <p:cNvPr id="18" name="Picture 17" descr="attention-pump-mustard_016 copy.jpg">
            <a:extLst>
              <a:ext uri="{FF2B5EF4-FFF2-40B4-BE49-F238E27FC236}">
                <a16:creationId xmlns:a16="http://schemas.microsoft.com/office/drawing/2014/main" id="{F932F503-7D5E-4330-B2ED-DFBDC353C9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7618" y="2383230"/>
            <a:ext cx="2344156" cy="2554530"/>
          </a:xfrm>
          <a:prstGeom prst="rect">
            <a:avLst/>
          </a:prstGeom>
        </p:spPr>
      </p:pic>
      <p:pic>
        <p:nvPicPr>
          <p:cNvPr id="19" name="Picture 18" descr="33573 copy.jpg">
            <a:extLst>
              <a:ext uri="{FF2B5EF4-FFF2-40B4-BE49-F238E27FC236}">
                <a16:creationId xmlns:a16="http://schemas.microsoft.com/office/drawing/2014/main" id="{16DDEB81-53EE-4F65-A728-4821551B733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91909" y="2383230"/>
            <a:ext cx="2383710" cy="2383710"/>
          </a:xfrm>
          <a:prstGeom prst="rect">
            <a:avLst/>
          </a:prstGeom>
        </p:spPr>
      </p:pic>
    </p:spTree>
    <p:extLst>
      <p:ext uri="{BB962C8B-B14F-4D97-AF65-F5344CB8AC3E}">
        <p14:creationId xmlns:p14="http://schemas.microsoft.com/office/powerpoint/2010/main" val="3620668428"/>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F30FD9-AAEE-499C-A4D4-5F42A67D75B4}"/>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id="{483E9C21-DEF9-4AD4-9F59-4745AADA992E}"/>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2AD32B66-7868-454E-BBBF-3A841492BE37}"/>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F126A8BF-5FE7-44DE-8C37-EDF7D1615618}"/>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BE1AA77D-3729-4500-B5E7-72B67126FFC6}"/>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4587B9A2-D6A2-4EFA-AE69-7ABAC6281658}"/>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9C131F15-C2F4-44ED-80FD-0514EDF144CF}"/>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id="{C0B78305-8FB2-4712-A489-B2505926D664}"/>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id="{1C35F5CA-13F9-486F-8E09-42D767927232}"/>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1B9B5A9F-5F41-4C12-BD98-458FD278188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64</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id="{4D9C3776-6437-49C8-BBC8-1A021A1D414C}"/>
              </a:ext>
            </a:extLst>
          </p:cNvPr>
          <p:cNvSpPr>
            <a:spLocks noChangeArrowheads="1"/>
          </p:cNvSpPr>
          <p:nvPr/>
        </p:nvSpPr>
        <p:spPr bwMode="auto">
          <a:xfrm>
            <a:off x="5181215" y="409108"/>
            <a:ext cx="2278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FOOTWEAR</a:t>
            </a:r>
            <a:endParaRPr lang="en-US" sz="2800" dirty="0">
              <a:solidFill>
                <a:srgbClr val="6B9EA5"/>
              </a:solidFill>
            </a:endParaRPr>
          </a:p>
        </p:txBody>
      </p:sp>
      <p:pic>
        <p:nvPicPr>
          <p:cNvPr id="14" name="Picture 13" descr="Toms-women-shoes-029_E3 copy.jpg">
            <a:extLst>
              <a:ext uri="{FF2B5EF4-FFF2-40B4-BE49-F238E27FC236}">
                <a16:creationId xmlns:a16="http://schemas.microsoft.com/office/drawing/2014/main" id="{552C6F48-1D07-4FEB-9099-BC34DC5590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551" y="1755158"/>
            <a:ext cx="1949440" cy="1387352"/>
          </a:xfrm>
          <a:prstGeom prst="rect">
            <a:avLst/>
          </a:prstGeom>
          <a:ln>
            <a:noFill/>
          </a:ln>
        </p:spPr>
      </p:pic>
      <p:pic>
        <p:nvPicPr>
          <p:cNvPr id="15" name="Picture 9" descr="Shoes - not for work 1">
            <a:extLst>
              <a:ext uri="{FF2B5EF4-FFF2-40B4-BE49-F238E27FC236}">
                <a16:creationId xmlns:a16="http://schemas.microsoft.com/office/drawing/2014/main" id="{7AD56BC1-7DA0-40E0-BB24-E247FB87829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1049193" y="3800668"/>
            <a:ext cx="1446156" cy="122639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CA6A6FA-4469-4D4C-9785-07AA4ECD6881}"/>
              </a:ext>
            </a:extLst>
          </p:cNvPr>
          <p:cNvPicPr>
            <a:picLocks noChangeAspect="1"/>
          </p:cNvPicPr>
          <p:nvPr/>
        </p:nvPicPr>
        <p:blipFill>
          <a:blip r:embed="rId5"/>
          <a:stretch>
            <a:fillRect/>
          </a:stretch>
        </p:blipFill>
        <p:spPr>
          <a:xfrm flipH="1">
            <a:off x="3338283" y="1755158"/>
            <a:ext cx="1303164" cy="1303164"/>
          </a:xfrm>
          <a:prstGeom prst="rect">
            <a:avLst/>
          </a:prstGeom>
        </p:spPr>
      </p:pic>
      <p:pic>
        <p:nvPicPr>
          <p:cNvPr id="17" name="Picture 16">
            <a:extLst>
              <a:ext uri="{FF2B5EF4-FFF2-40B4-BE49-F238E27FC236}">
                <a16:creationId xmlns:a16="http://schemas.microsoft.com/office/drawing/2014/main" id="{63AB50C9-402B-4A23-9F62-BF90066E02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3072054" y="3619323"/>
            <a:ext cx="1835621" cy="1376716"/>
          </a:xfrm>
          <a:prstGeom prst="rect">
            <a:avLst/>
          </a:prstGeom>
          <a:ln>
            <a:solidFill>
              <a:srgbClr val="FFFFFF"/>
            </a:solidFill>
          </a:ln>
        </p:spPr>
      </p:pic>
      <p:pic>
        <p:nvPicPr>
          <p:cNvPr id="18" name="Picture 2" descr="shoes no 4">
            <a:extLst>
              <a:ext uri="{FF2B5EF4-FFF2-40B4-BE49-F238E27FC236}">
                <a16:creationId xmlns:a16="http://schemas.microsoft.com/office/drawing/2014/main" id="{7946D612-BC1C-43E1-A481-7E501BB64AE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5591442" y="1781874"/>
            <a:ext cx="1085316" cy="136063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5" descr="shoes no 6">
            <a:extLst>
              <a:ext uri="{FF2B5EF4-FFF2-40B4-BE49-F238E27FC236}">
                <a16:creationId xmlns:a16="http://schemas.microsoft.com/office/drawing/2014/main" id="{7DF66B83-EC13-4289-9B9F-1E7DD7A2567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flipH="1">
            <a:off x="7477615" y="1781874"/>
            <a:ext cx="1219200" cy="152876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7" descr="shoes no 9">
            <a:extLst>
              <a:ext uri="{FF2B5EF4-FFF2-40B4-BE49-F238E27FC236}">
                <a16:creationId xmlns:a16="http://schemas.microsoft.com/office/drawing/2014/main" id="{086A3FFB-BB40-4845-90B7-AC57B270624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flipH="1">
            <a:off x="5591442" y="3619323"/>
            <a:ext cx="1085316" cy="11437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4DF2FCF-C086-4144-9024-54EE99BC628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363436" y="3834581"/>
            <a:ext cx="1447558" cy="991518"/>
          </a:xfrm>
          <a:prstGeom prst="rect">
            <a:avLst/>
          </a:prstGeom>
          <a:ln>
            <a:solidFill>
              <a:srgbClr val="FFFFFF"/>
            </a:solidFill>
          </a:ln>
        </p:spPr>
      </p:pic>
      <p:pic>
        <p:nvPicPr>
          <p:cNvPr id="22" name="Picture 11" descr="haveana-flipflop-gold">
            <a:extLst>
              <a:ext uri="{FF2B5EF4-FFF2-40B4-BE49-F238E27FC236}">
                <a16:creationId xmlns:a16="http://schemas.microsoft.com/office/drawing/2014/main" id="{16171545-3CE3-4707-911A-88054B5616EB}"/>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258251" y="1950000"/>
            <a:ext cx="1599366" cy="119251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B52DAC9-FB36-440C-863D-2BB1762253E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9479" b="9858"/>
          <a:stretch/>
        </p:blipFill>
        <p:spPr>
          <a:xfrm>
            <a:off x="9637307" y="3778733"/>
            <a:ext cx="1220310" cy="984340"/>
          </a:xfrm>
          <a:prstGeom prst="rect">
            <a:avLst/>
          </a:prstGeom>
          <a:ln>
            <a:solidFill>
              <a:srgbClr val="FFFFFF"/>
            </a:solidFill>
          </a:ln>
        </p:spPr>
      </p:pic>
    </p:spTree>
    <p:extLst>
      <p:ext uri="{BB962C8B-B14F-4D97-AF65-F5344CB8AC3E}">
        <p14:creationId xmlns:p14="http://schemas.microsoft.com/office/powerpoint/2010/main" val="111113745"/>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75DFBB-5112-404A-A6CD-04A74330C079}"/>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id="{51DB8F65-90A6-4EDC-995A-1C8256DEC54A}"/>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0357FF1F-A698-493E-8FB9-344CFFF6060B}"/>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96FC52F4-7D23-4160-8E30-FB46CDE87ECF}"/>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05DBDFC2-E948-4407-90A5-8A274F47954C}"/>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A9ACF3B8-466E-4DE3-84F9-7243D60DECB3}"/>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4463E842-3E45-4AF6-9C16-7F9E3A9255CB}"/>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id="{330FF6F9-73E7-4015-BD42-774A0B670326}"/>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id="{09A467E9-E04B-4F9D-940A-EF116CF6922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2E24FE54-5692-4D94-BBEC-BD6B4F0C069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65</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id="{D4EDFB14-C645-4B7B-8B6C-83332AB06532}"/>
              </a:ext>
            </a:extLst>
          </p:cNvPr>
          <p:cNvSpPr>
            <a:spLocks noChangeArrowheads="1"/>
          </p:cNvSpPr>
          <p:nvPr/>
        </p:nvSpPr>
        <p:spPr bwMode="auto">
          <a:xfrm>
            <a:off x="5181215" y="409108"/>
            <a:ext cx="2278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FOOTWEAR</a:t>
            </a:r>
            <a:endParaRPr lang="en-US" sz="2800" dirty="0">
              <a:solidFill>
                <a:srgbClr val="6B9EA5"/>
              </a:solidFill>
            </a:endParaRPr>
          </a:p>
        </p:txBody>
      </p:sp>
      <p:pic>
        <p:nvPicPr>
          <p:cNvPr id="15" name="Picture 14" descr="MW40_401A_03_JOSEPH_ABBOUD_BROWN_MAIN copy.jpg">
            <a:extLst>
              <a:ext uri="{FF2B5EF4-FFF2-40B4-BE49-F238E27FC236}">
                <a16:creationId xmlns:a16="http://schemas.microsoft.com/office/drawing/2014/main" id="{D4C2C012-8364-4019-A736-50211FECBF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5841" y="2001045"/>
            <a:ext cx="2311442" cy="2932110"/>
          </a:xfrm>
          <a:prstGeom prst="rect">
            <a:avLst/>
          </a:prstGeom>
          <a:ln>
            <a:solidFill>
              <a:srgbClr val="FFFFFF"/>
            </a:solidFill>
          </a:ln>
        </p:spPr>
      </p:pic>
      <p:pic>
        <p:nvPicPr>
          <p:cNvPr id="20" name="Picture 19" descr="A picture containing table&#10;&#10;Description generated with high confidence">
            <a:extLst>
              <a:ext uri="{FF2B5EF4-FFF2-40B4-BE49-F238E27FC236}">
                <a16:creationId xmlns:a16="http://schemas.microsoft.com/office/drawing/2014/main" id="{B1199A2E-C851-4252-8955-A8773E12C9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00" y="1742526"/>
            <a:ext cx="2799856" cy="2799856"/>
          </a:xfrm>
          <a:prstGeom prst="rect">
            <a:avLst/>
          </a:prstGeom>
        </p:spPr>
      </p:pic>
      <p:pic>
        <p:nvPicPr>
          <p:cNvPr id="21" name="Picture 20" descr="2014-New-fashion-men-s-100-genuine-font-b-leather-b-font-foot-wrapping-animal-casual copy.jpg">
            <a:extLst>
              <a:ext uri="{FF2B5EF4-FFF2-40B4-BE49-F238E27FC236}">
                <a16:creationId xmlns:a16="http://schemas.microsoft.com/office/drawing/2014/main" id="{9E846D69-797B-4717-8478-9DA27537461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70642" y="2153446"/>
            <a:ext cx="3850716" cy="2627308"/>
          </a:xfrm>
          <a:prstGeom prst="rect">
            <a:avLst/>
          </a:prstGeom>
          <a:ln>
            <a:solidFill>
              <a:srgbClr val="FFFFFF"/>
            </a:solidFill>
          </a:ln>
        </p:spPr>
      </p:pic>
    </p:spTree>
    <p:extLst>
      <p:ext uri="{BB962C8B-B14F-4D97-AF65-F5344CB8AC3E}">
        <p14:creationId xmlns:p14="http://schemas.microsoft.com/office/powerpoint/2010/main" val="3443234485"/>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319042-0773-46CC-806A-EB05C6EE93D2}"/>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id="{B9A9334D-0EFB-4857-84B3-53052C9BF2F4}"/>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553DA72E-5CE6-4C7D-8E71-A88BDEFCDFED}"/>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88AAFA22-7AB9-4AD7-AAEB-4AD0CEB0481E}"/>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C818CA61-3DC2-4FD0-A123-D1276E6FBCE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3AEB889D-0394-4B55-9A0B-B4090A9F8A62}"/>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72F41031-F655-4ECF-A6DA-8B66A6D720FC}"/>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id="{54999481-46A5-4117-89CB-BE8316241F57}"/>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id="{6C99CEC4-A8B6-4836-9F44-9DB1FA3D301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072C1611-CEBE-4F52-9FA0-D4C9C783B42E}"/>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66</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id="{7BB62544-105C-4DF3-9571-9689B6C1A9C8}"/>
              </a:ext>
            </a:extLst>
          </p:cNvPr>
          <p:cNvSpPr>
            <a:spLocks noChangeArrowheads="1"/>
          </p:cNvSpPr>
          <p:nvPr/>
        </p:nvSpPr>
        <p:spPr bwMode="auto">
          <a:xfrm>
            <a:off x="5181215" y="409108"/>
            <a:ext cx="2278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FOOTWEAR</a:t>
            </a:r>
            <a:endParaRPr lang="en-US" sz="2800" dirty="0">
              <a:solidFill>
                <a:srgbClr val="6B9EA5"/>
              </a:solidFill>
            </a:endParaRPr>
          </a:p>
        </p:txBody>
      </p:sp>
      <p:sp>
        <p:nvSpPr>
          <p:cNvPr id="14" name="Rectangle 13">
            <a:extLst>
              <a:ext uri="{FF2B5EF4-FFF2-40B4-BE49-F238E27FC236}">
                <a16:creationId xmlns:a16="http://schemas.microsoft.com/office/drawing/2014/main" id="{AA3DF5E8-B587-4363-996A-FF55F6E56169}"/>
              </a:ext>
            </a:extLst>
          </p:cNvPr>
          <p:cNvSpPr/>
          <p:nvPr/>
        </p:nvSpPr>
        <p:spPr>
          <a:xfrm>
            <a:off x="1622820" y="1585913"/>
            <a:ext cx="2131815" cy="16621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3D13902-4D73-4C87-A0A0-F98E41EFB3E0}"/>
              </a:ext>
            </a:extLst>
          </p:cNvPr>
          <p:cNvSpPr/>
          <p:nvPr/>
        </p:nvSpPr>
        <p:spPr>
          <a:xfrm>
            <a:off x="4842270" y="1585913"/>
            <a:ext cx="2131815" cy="16621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4C6AD02-90AF-4ED6-94D6-AFD1C8AC6213}"/>
              </a:ext>
            </a:extLst>
          </p:cNvPr>
          <p:cNvSpPr/>
          <p:nvPr/>
        </p:nvSpPr>
        <p:spPr>
          <a:xfrm>
            <a:off x="8007247" y="1585913"/>
            <a:ext cx="2131815" cy="16621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095210C-4CFC-41EA-BCF0-0C29EE03C604}"/>
              </a:ext>
            </a:extLst>
          </p:cNvPr>
          <p:cNvSpPr/>
          <p:nvPr/>
        </p:nvSpPr>
        <p:spPr>
          <a:xfrm>
            <a:off x="3174046" y="3901611"/>
            <a:ext cx="2131815" cy="16621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668CD6-B163-462F-8F01-F8E2A936811E}"/>
              </a:ext>
            </a:extLst>
          </p:cNvPr>
          <p:cNvSpPr/>
          <p:nvPr/>
        </p:nvSpPr>
        <p:spPr>
          <a:xfrm>
            <a:off x="6393496" y="3901611"/>
            <a:ext cx="2131815" cy="16621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1" descr="shoes_is74875">
            <a:extLst>
              <a:ext uri="{FF2B5EF4-FFF2-40B4-BE49-F238E27FC236}">
                <a16:creationId xmlns:a16="http://schemas.microsoft.com/office/drawing/2014/main" id="{F2E4E0A8-2214-4310-8B19-1B0AF445DD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3329" y="1628776"/>
            <a:ext cx="1490796" cy="149079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9" descr="shoes_is63971">
            <a:extLst>
              <a:ext uri="{FF2B5EF4-FFF2-40B4-BE49-F238E27FC236}">
                <a16:creationId xmlns:a16="http://schemas.microsoft.com/office/drawing/2014/main" id="{E7FB70E2-2AAD-4BFD-B2C1-A95AB75A93F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81215" y="1657340"/>
            <a:ext cx="1435412" cy="143367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shoes 1.jpg">
            <a:extLst>
              <a:ext uri="{FF2B5EF4-FFF2-40B4-BE49-F238E27FC236}">
                <a16:creationId xmlns:a16="http://schemas.microsoft.com/office/drawing/2014/main" id="{9E69384C-2043-44A2-9102-0AC0AC8C5A2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00054" y="1678201"/>
            <a:ext cx="1346200" cy="1477536"/>
          </a:xfrm>
          <a:prstGeom prst="rect">
            <a:avLst/>
          </a:prstGeom>
        </p:spPr>
      </p:pic>
      <p:pic>
        <p:nvPicPr>
          <p:cNvPr id="23" name="Picture 22">
            <a:extLst>
              <a:ext uri="{FF2B5EF4-FFF2-40B4-BE49-F238E27FC236}">
                <a16:creationId xmlns:a16="http://schemas.microsoft.com/office/drawing/2014/main" id="{6E176848-ADBD-473E-B868-BA75401561B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327543" y="4120736"/>
            <a:ext cx="1657808" cy="1211674"/>
          </a:xfrm>
          <a:prstGeom prst="rect">
            <a:avLst/>
          </a:prstGeom>
          <a:ln>
            <a:solidFill>
              <a:srgbClr val="FFFFFF"/>
            </a:solidFill>
          </a:ln>
        </p:spPr>
      </p:pic>
      <p:pic>
        <p:nvPicPr>
          <p:cNvPr id="24" name="Picture 23" descr="new-women-leather-flat-pumps-shoes-ballet copy.jpg">
            <a:extLst>
              <a:ext uri="{FF2B5EF4-FFF2-40B4-BE49-F238E27FC236}">
                <a16:creationId xmlns:a16="http://schemas.microsoft.com/office/drawing/2014/main" id="{B279C06E-27E7-4F4D-922A-C42896F667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09770" y="4039856"/>
            <a:ext cx="1680410" cy="1308596"/>
          </a:xfrm>
          <a:prstGeom prst="rect">
            <a:avLst/>
          </a:prstGeom>
        </p:spPr>
      </p:pic>
    </p:spTree>
    <p:extLst>
      <p:ext uri="{BB962C8B-B14F-4D97-AF65-F5344CB8AC3E}">
        <p14:creationId xmlns:p14="http://schemas.microsoft.com/office/powerpoint/2010/main" val="2023087748"/>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37A4B9-ABC4-4D3A-B73B-5F0EC0602BFA}"/>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id="{2637EEFB-42CA-41B3-836F-F5AE5C9871F6}"/>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E9F2BD03-68EC-4C74-9A03-8B209C9C0BF9}"/>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FD43FC63-7324-4984-B7CE-0AA2A235D502}"/>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05B0E544-772D-44A6-8153-AF3C2D9C6CAC}"/>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ECAC93F7-9E53-48DE-A483-050B16048BC3}"/>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C09D5838-E308-470B-9B1A-50F1ED65ACA1}"/>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id="{A9A079EE-073F-4024-A487-A5066CD852E0}"/>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id="{49A50696-9CF3-4EDE-83C7-456FB350D27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D2BACDA5-1DBF-4D23-B6C6-2B84639ECD1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67</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id="{4B325DE3-A368-46A8-9ADE-2A886E77E475}"/>
              </a:ext>
            </a:extLst>
          </p:cNvPr>
          <p:cNvSpPr>
            <a:spLocks noChangeArrowheads="1"/>
          </p:cNvSpPr>
          <p:nvPr/>
        </p:nvSpPr>
        <p:spPr bwMode="auto">
          <a:xfrm>
            <a:off x="5181215" y="409108"/>
            <a:ext cx="2278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FOOTWEAR</a:t>
            </a:r>
            <a:endParaRPr lang="en-US" sz="2800" dirty="0">
              <a:solidFill>
                <a:srgbClr val="6B9EA5"/>
              </a:solidFill>
            </a:endParaRPr>
          </a:p>
        </p:txBody>
      </p:sp>
      <p:pic>
        <p:nvPicPr>
          <p:cNvPr id="14" name="Picture 13" descr="http://nc.zid.com/TonyShoes/products/Stuart Weizman/EDGECATHY-large.jpg">
            <a:extLst>
              <a:ext uri="{FF2B5EF4-FFF2-40B4-BE49-F238E27FC236}">
                <a16:creationId xmlns:a16="http://schemas.microsoft.com/office/drawing/2014/main" id="{E15BA9DD-0C61-433E-8EF6-11394A6CA3EE}"/>
              </a:ext>
            </a:extLst>
          </p:cNvPr>
          <p:cNvPicPr>
            <a:picLocks noChangeAspect="1" noChangeArrowheads="1"/>
          </p:cNvPicPr>
          <p:nvPr/>
        </p:nvPicPr>
        <p:blipFill>
          <a:blip r:embed="rId3" r:link="rId4">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3677440" y="1643084"/>
            <a:ext cx="4919446" cy="3843316"/>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082795"/>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FD5B5-505D-4364-BD46-687506AC1E57}"/>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id="{AD403EFB-9A07-466A-998B-A5B067DD6722}"/>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B2EBA648-D970-411A-862E-C0EA9243BEBA}"/>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87524AF9-2853-4050-854C-2B21E98FE81F}"/>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AF386CEF-6D00-4475-A210-D3244D1426F2}"/>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6864882F-479C-437B-9779-FDD58FA1BA4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F9FC4202-E084-478D-8DE8-07DE72277C27}"/>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id="{039C119D-8E54-4158-8148-D26328A156A9}"/>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id="{A3C447B4-724B-4055-9F0D-3C533B19404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13885F3A-CB7C-4F27-8F5D-1D3D655689A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68</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id="{4B5B9C3D-2EAD-459F-9A47-7A0FF957BA87}"/>
              </a:ext>
            </a:extLst>
          </p:cNvPr>
          <p:cNvSpPr>
            <a:spLocks noChangeArrowheads="1"/>
          </p:cNvSpPr>
          <p:nvPr/>
        </p:nvSpPr>
        <p:spPr bwMode="auto">
          <a:xfrm>
            <a:off x="5181215" y="409108"/>
            <a:ext cx="22781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FOOTWEAR</a:t>
            </a:r>
            <a:endParaRPr lang="en-US" sz="2800" dirty="0">
              <a:solidFill>
                <a:srgbClr val="6B9EA5"/>
              </a:solidFill>
            </a:endParaRPr>
          </a:p>
        </p:txBody>
      </p:sp>
      <p:pic>
        <p:nvPicPr>
          <p:cNvPr id="14" name="Picture 13" descr="boots 1.jpeg">
            <a:extLst>
              <a:ext uri="{FF2B5EF4-FFF2-40B4-BE49-F238E27FC236}">
                <a16:creationId xmlns:a16="http://schemas.microsoft.com/office/drawing/2014/main" id="{2C4F9D99-D07F-4716-A9A1-D6109A8D0D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5300" y="1651000"/>
            <a:ext cx="4445000" cy="4445000"/>
          </a:xfrm>
          <a:prstGeom prst="rect">
            <a:avLst/>
          </a:prstGeom>
        </p:spPr>
      </p:pic>
      <p:pic>
        <p:nvPicPr>
          <p:cNvPr id="15" name="Picture 14" descr="Boots 2 edited.jpg">
            <a:extLst>
              <a:ext uri="{FF2B5EF4-FFF2-40B4-BE49-F238E27FC236}">
                <a16:creationId xmlns:a16="http://schemas.microsoft.com/office/drawing/2014/main" id="{F2FB6BF4-5D73-42E7-8353-E91BBBBE65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31000" y="2374900"/>
            <a:ext cx="3263900" cy="3530600"/>
          </a:xfrm>
          <a:prstGeom prst="rect">
            <a:avLst/>
          </a:prstGeom>
        </p:spPr>
      </p:pic>
    </p:spTree>
    <p:extLst>
      <p:ext uri="{BB962C8B-B14F-4D97-AF65-F5344CB8AC3E}">
        <p14:creationId xmlns:p14="http://schemas.microsoft.com/office/powerpoint/2010/main" val="82665840"/>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2EA92A2-F641-4BC5-BED5-ECBB1E2BA0FC}"/>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4222505" y="1227909"/>
            <a:ext cx="3666308" cy="4979460"/>
          </a:xfrm>
        </p:spPr>
      </p:pic>
      <p:pic>
        <p:nvPicPr>
          <p:cNvPr id="8" name="Picture Placeholder 7" descr="A black and gold clock sitting on top of a watch&#10;&#10;Description generated with very high confidence">
            <a:extLst>
              <a:ext uri="{FF2B5EF4-FFF2-40B4-BE49-F238E27FC236}">
                <a16:creationId xmlns:a16="http://schemas.microsoft.com/office/drawing/2014/main" id="{C110D2BF-1CC0-4999-BBDE-0B76A3030855}"/>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76C1CCF2-72E7-452B-8EB9-5DAE301FCD06}"/>
              </a:ext>
            </a:extLst>
          </p:cNvPr>
          <p:cNvGrpSpPr>
            <a:grpSpLocks/>
          </p:cNvGrpSpPr>
          <p:nvPr/>
        </p:nvGrpSpPr>
        <p:grpSpPr bwMode="auto">
          <a:xfrm>
            <a:off x="68263" y="6557968"/>
            <a:ext cx="12018962" cy="264656"/>
            <a:chOff x="67859" y="6557854"/>
            <a:chExt cx="12018579" cy="265174"/>
          </a:xfrm>
        </p:grpSpPr>
        <p:sp>
          <p:nvSpPr>
            <p:cNvPr id="12" name="Rectangle 11">
              <a:extLst>
                <a:ext uri="{FF2B5EF4-FFF2-40B4-BE49-F238E27FC236}">
                  <a16:creationId xmlns:a16="http://schemas.microsoft.com/office/drawing/2014/main" id="{091CCD56-9287-4BF3-AD07-C28F6BD352F5}"/>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3" name="Group 45">
              <a:extLst>
                <a:ext uri="{FF2B5EF4-FFF2-40B4-BE49-F238E27FC236}">
                  <a16:creationId xmlns:a16="http://schemas.microsoft.com/office/drawing/2014/main" id="{829226ED-B68C-4417-A69D-604BB2D91B73}"/>
                </a:ext>
              </a:extLst>
            </p:cNvPr>
            <p:cNvGrpSpPr>
              <a:grpSpLocks/>
            </p:cNvGrpSpPr>
            <p:nvPr/>
          </p:nvGrpSpPr>
          <p:grpSpPr bwMode="auto">
            <a:xfrm>
              <a:off x="11548792" y="6557854"/>
              <a:ext cx="537646" cy="244340"/>
              <a:chOff x="0" y="0"/>
              <a:chExt cx="1044665" cy="474758"/>
            </a:xfrm>
          </p:grpSpPr>
          <p:sp>
            <p:nvSpPr>
              <p:cNvPr id="14" name="Shape 41">
                <a:extLst>
                  <a:ext uri="{FF2B5EF4-FFF2-40B4-BE49-F238E27FC236}">
                    <a16:creationId xmlns:a16="http://schemas.microsoft.com/office/drawing/2014/main" id="{AC251F7D-C3A2-4A1B-B7F6-6931D0F5A628}"/>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5" name="Shape 42">
                <a:hlinkClick r:id="" action="ppaction://hlinkshowjump?jump=nextslide"/>
                <a:extLst>
                  <a:ext uri="{FF2B5EF4-FFF2-40B4-BE49-F238E27FC236}">
                    <a16:creationId xmlns:a16="http://schemas.microsoft.com/office/drawing/2014/main" id="{964A6DD3-9D56-4355-921D-9CFC4E018081}"/>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6" name="Shape 43">
                <a:extLst>
                  <a:ext uri="{FF2B5EF4-FFF2-40B4-BE49-F238E27FC236}">
                    <a16:creationId xmlns:a16="http://schemas.microsoft.com/office/drawing/2014/main" id="{92158BBF-846C-472B-894E-5D8468559B68}"/>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7" name="Shape 44">
                <a:hlinkClick r:id="" action="ppaction://hlinkshowjump?jump=previousslide"/>
                <a:extLst>
                  <a:ext uri="{FF2B5EF4-FFF2-40B4-BE49-F238E27FC236}">
                    <a16:creationId xmlns:a16="http://schemas.microsoft.com/office/drawing/2014/main" id="{65361218-F96B-47DB-B5AB-B21AED79AF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8" name="Group 17">
            <a:extLst>
              <a:ext uri="{FF2B5EF4-FFF2-40B4-BE49-F238E27FC236}">
                <a16:creationId xmlns:a16="http://schemas.microsoft.com/office/drawing/2014/main" id="{B8471650-3D46-4710-935F-A40A7B4FC5EE}"/>
              </a:ext>
            </a:extLst>
          </p:cNvPr>
          <p:cNvGrpSpPr>
            <a:grpSpLocks/>
          </p:cNvGrpSpPr>
          <p:nvPr/>
        </p:nvGrpSpPr>
        <p:grpSpPr bwMode="auto">
          <a:xfrm>
            <a:off x="11682090" y="9524"/>
            <a:ext cx="455612" cy="368300"/>
            <a:chOff x="11736780" y="8736"/>
            <a:chExt cx="455819" cy="369296"/>
          </a:xfrm>
        </p:grpSpPr>
        <p:sp>
          <p:nvSpPr>
            <p:cNvPr id="19" name="Teardrop 18">
              <a:extLst>
                <a:ext uri="{FF2B5EF4-FFF2-40B4-BE49-F238E27FC236}">
                  <a16:creationId xmlns:a16="http://schemas.microsoft.com/office/drawing/2014/main" id="{2CB60122-C7AE-43BB-8CE9-00B800E22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0" name="TextBox 19">
              <a:extLst>
                <a:ext uri="{FF2B5EF4-FFF2-40B4-BE49-F238E27FC236}">
                  <a16:creationId xmlns:a16="http://schemas.microsoft.com/office/drawing/2014/main" id="{A37F7331-A245-4DE7-8FCB-90EDD014461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69</a:t>
              </a:fld>
              <a:endParaRPr lang="id-ID" altLang="en-US" sz="1200">
                <a:solidFill>
                  <a:schemeClr val="bg1"/>
                </a:solidFill>
                <a:latin typeface="Raleway" pitchFamily="6" charset="0"/>
                <a:cs typeface="Calibri Light" pitchFamily="34" charset="0"/>
              </a:endParaRPr>
            </a:p>
          </p:txBody>
        </p:sp>
      </p:grpSp>
      <p:sp>
        <p:nvSpPr>
          <p:cNvPr id="21" name="Rectangle 20">
            <a:extLst>
              <a:ext uri="{FF2B5EF4-FFF2-40B4-BE49-F238E27FC236}">
                <a16:creationId xmlns:a16="http://schemas.microsoft.com/office/drawing/2014/main" id="{13C50311-2EA3-4C6A-912A-6B6C530E5184}"/>
              </a:ext>
            </a:extLst>
          </p:cNvPr>
          <p:cNvSpPr>
            <a:spLocks noChangeArrowheads="1"/>
          </p:cNvSpPr>
          <p:nvPr/>
        </p:nvSpPr>
        <p:spPr bwMode="auto">
          <a:xfrm>
            <a:off x="4921078" y="409108"/>
            <a:ext cx="27984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ACCESSORIES</a:t>
            </a:r>
            <a:endParaRPr lang="en-US" sz="2800" dirty="0">
              <a:solidFill>
                <a:srgbClr val="6B9EA5"/>
              </a:solidFill>
            </a:endParaRPr>
          </a:p>
        </p:txBody>
      </p:sp>
      <p:pic>
        <p:nvPicPr>
          <p:cNvPr id="7" name="Picture Placeholder 6" descr="A piece of luggage&#10;&#10;Description generated with high confidence">
            <a:extLst>
              <a:ext uri="{FF2B5EF4-FFF2-40B4-BE49-F238E27FC236}">
                <a16:creationId xmlns:a16="http://schemas.microsoft.com/office/drawing/2014/main" id="{0B03F17C-C083-4055-9285-885B7714E2D9}"/>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3197" r="13197"/>
          <a:stretch>
            <a:fillRect/>
          </a:stretch>
        </p:blipFill>
        <p:spPr/>
      </p:pic>
      <p:sp>
        <p:nvSpPr>
          <p:cNvPr id="9" name="Rectangle 8">
            <a:extLst>
              <a:ext uri="{FF2B5EF4-FFF2-40B4-BE49-F238E27FC236}">
                <a16:creationId xmlns:a16="http://schemas.microsoft.com/office/drawing/2014/main" id="{8BA0164D-87C6-441C-8981-15D1BB81E5E2}"/>
              </a:ext>
            </a:extLst>
          </p:cNvPr>
          <p:cNvSpPr/>
          <p:nvPr/>
        </p:nvSpPr>
        <p:spPr>
          <a:xfrm>
            <a:off x="570155" y="1231751"/>
            <a:ext cx="3665389" cy="4980790"/>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51245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sitting at a table&#10;&#10;Description generated with very high confidence">
            <a:extLst>
              <a:ext uri="{FF2B5EF4-FFF2-40B4-BE49-F238E27FC236}">
                <a16:creationId xmlns:a16="http://schemas.microsoft.com/office/drawing/2014/main" id="{8F79CA0B-B070-44DF-BC1A-0A3776135A1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Прямоугольник 4">
            <a:extLst>
              <a:ext uri="{FF2B5EF4-FFF2-40B4-BE49-F238E27FC236}">
                <a16:creationId xmlns:a16="http://schemas.microsoft.com/office/drawing/2014/main" id="{95EF10D8-1AC3-45AE-899A-126ECCB01A7B}"/>
              </a:ext>
            </a:extLst>
          </p:cNvPr>
          <p:cNvSpPr/>
          <p:nvPr/>
        </p:nvSpPr>
        <p:spPr>
          <a:xfrm>
            <a:off x="941" y="0"/>
            <a:ext cx="12190119"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Rectangle 5">
            <a:extLst>
              <a:ext uri="{FF2B5EF4-FFF2-40B4-BE49-F238E27FC236}">
                <a16:creationId xmlns:a16="http://schemas.microsoft.com/office/drawing/2014/main" id="{00B34386-1936-4171-B788-170D4731114C}"/>
              </a:ext>
            </a:extLst>
          </p:cNvPr>
          <p:cNvSpPr/>
          <p:nvPr/>
        </p:nvSpPr>
        <p:spPr>
          <a:xfrm>
            <a:off x="4008730" y="2767281"/>
            <a:ext cx="4174541" cy="1323439"/>
          </a:xfrm>
          <a:prstGeom prst="rect">
            <a:avLst/>
          </a:prstGeom>
        </p:spPr>
        <p:txBody>
          <a:bodyPr wrap="none" anchor="ctr">
            <a:spAutoFit/>
          </a:bodyPr>
          <a:lstStyle/>
          <a:p>
            <a:pPr algn="ctr"/>
            <a:r>
              <a:rPr lang="en-US" sz="8000" b="1" dirty="0">
                <a:solidFill>
                  <a:schemeClr val="bg1"/>
                </a:solidFill>
                <a:latin typeface="Arial" panose="020B0604020202020204" pitchFamily="34" charset="0"/>
                <a:cs typeface="Arial" panose="020B0604020202020204" pitchFamily="34" charset="0"/>
              </a:rPr>
              <a:t>IMAGE?</a:t>
            </a:r>
          </a:p>
        </p:txBody>
      </p:sp>
    </p:spTree>
    <p:extLst>
      <p:ext uri="{BB962C8B-B14F-4D97-AF65-F5344CB8AC3E}">
        <p14:creationId xmlns:p14="http://schemas.microsoft.com/office/powerpoint/2010/main" val="4136498020"/>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descr="Not For Work Jewerly">
            <a:extLst>
              <a:ext uri="{FF2B5EF4-FFF2-40B4-BE49-F238E27FC236}">
                <a16:creationId xmlns:a16="http://schemas.microsoft.com/office/drawing/2014/main" id="{D16D23FB-1C3E-4466-9A0B-0701F102413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58258" y="2068537"/>
            <a:ext cx="1871980" cy="1985392"/>
          </a:xfrm>
          <a:prstGeom prst="rect">
            <a:avLst/>
          </a:prstGeom>
          <a:noFill/>
          <a:ln w="635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3" descr="diamond-earrings">
            <a:extLst>
              <a:ext uri="{FF2B5EF4-FFF2-40B4-BE49-F238E27FC236}">
                <a16:creationId xmlns:a16="http://schemas.microsoft.com/office/drawing/2014/main" id="{70E73888-0F4E-487F-99EF-9B7C7D4A978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670963" y="2068537"/>
            <a:ext cx="1871981" cy="19853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E3537DE-4640-42B7-850B-55AC6DF20457}"/>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id="{C48FF197-F1D2-46A7-A196-1E902D208EAC}"/>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208FF704-FCAE-41B1-818C-BF0A3645CB86}"/>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E400F670-95DD-4E0B-8877-FCC1E948DFE1}"/>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A2B7E112-1E8E-4E74-A20B-CFA6BD08AF4D}"/>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8F6C54C0-D12D-441C-9719-14F5C561F0F8}"/>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7AB2080B-23FF-484F-AB51-CEEFF759C38A}"/>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id="{A935E21D-DA68-47AB-91A0-2779B33E9A8D}"/>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id="{9BD10241-E29F-4638-9FDA-9BD58413ADC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CCC0FBF1-70EE-41D0-B018-252A8E35F97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70</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id="{FE9848AA-BE51-4B94-8A82-2ABBF491CFC0}"/>
              </a:ext>
            </a:extLst>
          </p:cNvPr>
          <p:cNvSpPr>
            <a:spLocks noChangeArrowheads="1"/>
          </p:cNvSpPr>
          <p:nvPr/>
        </p:nvSpPr>
        <p:spPr bwMode="auto">
          <a:xfrm>
            <a:off x="4922331" y="409108"/>
            <a:ext cx="2795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ACCESSORIES</a:t>
            </a:r>
            <a:endParaRPr lang="en-US" sz="2800" dirty="0">
              <a:solidFill>
                <a:srgbClr val="6B9EA5"/>
              </a:solidFill>
            </a:endParaRPr>
          </a:p>
        </p:txBody>
      </p:sp>
      <p:pic>
        <p:nvPicPr>
          <p:cNvPr id="18" name="Picture 10" descr="earrings">
            <a:extLst>
              <a:ext uri="{FF2B5EF4-FFF2-40B4-BE49-F238E27FC236}">
                <a16:creationId xmlns:a16="http://schemas.microsoft.com/office/drawing/2014/main" id="{407C5D53-54E4-4568-828C-F016E6C2E43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78111" y="4435477"/>
            <a:ext cx="1517050" cy="17901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 descr="0401674898298_275x275">
            <a:extLst>
              <a:ext uri="{FF2B5EF4-FFF2-40B4-BE49-F238E27FC236}">
                <a16:creationId xmlns:a16="http://schemas.microsoft.com/office/drawing/2014/main" id="{7ADE08A5-2CE5-4754-ADF5-7437B947273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61813" y="2068537"/>
            <a:ext cx="1871980" cy="198539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4" descr="N4413-125x125">
            <a:hlinkClick r:id="rId7"/>
            <a:extLst>
              <a:ext uri="{FF2B5EF4-FFF2-40B4-BE49-F238E27FC236}">
                <a16:creationId xmlns:a16="http://schemas.microsoft.com/office/drawing/2014/main" id="{0FB66296-D5B2-4C87-B792-00DC13DA52D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991606" y="4180388"/>
            <a:ext cx="1700802" cy="1700804"/>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8" descr="0416401086503_275x275">
            <a:extLst>
              <a:ext uri="{FF2B5EF4-FFF2-40B4-BE49-F238E27FC236}">
                <a16:creationId xmlns:a16="http://schemas.microsoft.com/office/drawing/2014/main" id="{13ED3F26-8C77-4E33-8B71-C349082894F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092093" y="2055726"/>
            <a:ext cx="1880901" cy="1998203"/>
          </a:xfrm>
          <a:prstGeom prst="rect">
            <a:avLst/>
          </a:prstGeom>
          <a:noFill/>
          <a:ln w="63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6">
            <a:extLst>
              <a:ext uri="{FF2B5EF4-FFF2-40B4-BE49-F238E27FC236}">
                <a16:creationId xmlns:a16="http://schemas.microsoft.com/office/drawing/2014/main" id="{6E1967E1-6BC2-426F-93FF-7279FDBB105B}"/>
              </a:ext>
            </a:extLst>
          </p:cNvPr>
          <p:cNvSpPr txBox="1">
            <a:spLocks noChangeArrowheads="1"/>
          </p:cNvSpPr>
          <p:nvPr/>
        </p:nvSpPr>
        <p:spPr bwMode="auto">
          <a:xfrm>
            <a:off x="2849589" y="1543642"/>
            <a:ext cx="190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Wrong!</a:t>
            </a:r>
            <a:endParaRPr lang="en-CA" sz="2400" b="1" dirty="0">
              <a:solidFill>
                <a:srgbClr val="6B9EA5"/>
              </a:solidFill>
              <a:latin typeface="Arial" panose="020B0604020202020204" pitchFamily="34" charset="0"/>
              <a:cs typeface="Arial" panose="020B0604020202020204" pitchFamily="34" charset="0"/>
            </a:endParaRPr>
          </a:p>
        </p:txBody>
      </p:sp>
      <p:sp>
        <p:nvSpPr>
          <p:cNvPr id="23" name="Text Box 7">
            <a:extLst>
              <a:ext uri="{FF2B5EF4-FFF2-40B4-BE49-F238E27FC236}">
                <a16:creationId xmlns:a16="http://schemas.microsoft.com/office/drawing/2014/main" id="{D4E1D3E3-25A0-4E29-912A-FEE02905FB67}"/>
              </a:ext>
            </a:extLst>
          </p:cNvPr>
          <p:cNvSpPr txBox="1">
            <a:spLocks noChangeArrowheads="1"/>
          </p:cNvSpPr>
          <p:nvPr/>
        </p:nvSpPr>
        <p:spPr bwMode="auto">
          <a:xfrm>
            <a:off x="7787408" y="1543642"/>
            <a:ext cx="1905000"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dirty="0">
                <a:solidFill>
                  <a:srgbClr val="6B9EA5"/>
                </a:solidFill>
                <a:latin typeface="Arial" panose="020B0604020202020204" pitchFamily="34" charset="0"/>
                <a:cs typeface="Arial" panose="020B0604020202020204" pitchFamily="34" charset="0"/>
              </a:rPr>
              <a:t>Right!</a:t>
            </a:r>
            <a:endParaRPr lang="en-CA" sz="2400" b="1" dirty="0">
              <a:solidFill>
                <a:srgbClr val="6B9EA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858665"/>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 person&#10;&#10;Description generated with very high confidence">
            <a:extLst>
              <a:ext uri="{FF2B5EF4-FFF2-40B4-BE49-F238E27FC236}">
                <a16:creationId xmlns:a16="http://schemas.microsoft.com/office/drawing/2014/main" id="{972E5EA0-0048-41E7-82A9-19855D4B8FC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9EBB173D-105B-4212-AF7E-2568796E40F4}"/>
              </a:ext>
            </a:extLst>
          </p:cNvPr>
          <p:cNvSpPr>
            <a:spLocks noChangeArrowheads="1"/>
          </p:cNvSpPr>
          <p:nvPr/>
        </p:nvSpPr>
        <p:spPr bwMode="auto">
          <a:xfrm>
            <a:off x="7132621" y="2899910"/>
            <a:ext cx="35452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3600" b="1" dirty="0">
                <a:latin typeface="Arial"/>
                <a:cs typeface="Arial"/>
              </a:rPr>
              <a:t>ACCESSORIES</a:t>
            </a:r>
            <a:endParaRPr lang="en-US" sz="3600" dirty="0">
              <a:solidFill>
                <a:srgbClr val="6B9EA5"/>
              </a:solidFill>
            </a:endParaRPr>
          </a:p>
        </p:txBody>
      </p:sp>
      <p:grpSp>
        <p:nvGrpSpPr>
          <p:cNvPr id="7" name="Group 6">
            <a:extLst>
              <a:ext uri="{FF2B5EF4-FFF2-40B4-BE49-F238E27FC236}">
                <a16:creationId xmlns:a16="http://schemas.microsoft.com/office/drawing/2014/main" id="{2EE1F522-9768-4F2F-98A7-7F700D547307}"/>
              </a:ext>
            </a:extLst>
          </p:cNvPr>
          <p:cNvGrpSpPr>
            <a:grpSpLocks/>
          </p:cNvGrpSpPr>
          <p:nvPr/>
        </p:nvGrpSpPr>
        <p:grpSpPr bwMode="auto">
          <a:xfrm>
            <a:off x="68263" y="6557968"/>
            <a:ext cx="12018962" cy="264656"/>
            <a:chOff x="67859" y="6557854"/>
            <a:chExt cx="12018579" cy="265174"/>
          </a:xfrm>
        </p:grpSpPr>
        <p:sp>
          <p:nvSpPr>
            <p:cNvPr id="8" name="Rectangle 7">
              <a:extLst>
                <a:ext uri="{FF2B5EF4-FFF2-40B4-BE49-F238E27FC236}">
                  <a16:creationId xmlns:a16="http://schemas.microsoft.com/office/drawing/2014/main" id="{1A596D58-511F-47C7-9565-C99F285A9B27}"/>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9" name="Group 45">
              <a:extLst>
                <a:ext uri="{FF2B5EF4-FFF2-40B4-BE49-F238E27FC236}">
                  <a16:creationId xmlns:a16="http://schemas.microsoft.com/office/drawing/2014/main" id="{07EB5BD5-1A8E-4BBE-8D37-37F495830C9F}"/>
                </a:ext>
              </a:extLst>
            </p:cNvPr>
            <p:cNvGrpSpPr>
              <a:grpSpLocks/>
            </p:cNvGrpSpPr>
            <p:nvPr/>
          </p:nvGrpSpPr>
          <p:grpSpPr bwMode="auto">
            <a:xfrm>
              <a:off x="11548792" y="6557854"/>
              <a:ext cx="537646" cy="244340"/>
              <a:chOff x="0" y="0"/>
              <a:chExt cx="1044665" cy="474758"/>
            </a:xfrm>
          </p:grpSpPr>
          <p:sp>
            <p:nvSpPr>
              <p:cNvPr id="10" name="Shape 41">
                <a:extLst>
                  <a:ext uri="{FF2B5EF4-FFF2-40B4-BE49-F238E27FC236}">
                    <a16:creationId xmlns:a16="http://schemas.microsoft.com/office/drawing/2014/main" id="{7E4E822F-A5B0-48E3-8345-B19A9AB7F906}"/>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2">
                <a:hlinkClick r:id="" action="ppaction://hlinkshowjump?jump=nextslide"/>
                <a:extLst>
                  <a:ext uri="{FF2B5EF4-FFF2-40B4-BE49-F238E27FC236}">
                    <a16:creationId xmlns:a16="http://schemas.microsoft.com/office/drawing/2014/main" id="{02E20B8B-365B-4361-AA04-C98DA0D5DFF2}"/>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3">
                <a:extLst>
                  <a:ext uri="{FF2B5EF4-FFF2-40B4-BE49-F238E27FC236}">
                    <a16:creationId xmlns:a16="http://schemas.microsoft.com/office/drawing/2014/main" id="{0ADAAC46-9682-415F-9DAB-84F6CCC44126}"/>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3" name="Shape 44">
                <a:hlinkClick r:id="" action="ppaction://hlinkshowjump?jump=previousslide"/>
                <a:extLst>
                  <a:ext uri="{FF2B5EF4-FFF2-40B4-BE49-F238E27FC236}">
                    <a16:creationId xmlns:a16="http://schemas.microsoft.com/office/drawing/2014/main" id="{DB88E6DB-38A3-4255-9363-7EC2650CF44D}"/>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4" name="Group 13">
            <a:extLst>
              <a:ext uri="{FF2B5EF4-FFF2-40B4-BE49-F238E27FC236}">
                <a16:creationId xmlns:a16="http://schemas.microsoft.com/office/drawing/2014/main" id="{B9D71D46-03A3-48DD-95F5-8A113B114488}"/>
              </a:ext>
            </a:extLst>
          </p:cNvPr>
          <p:cNvGrpSpPr>
            <a:grpSpLocks/>
          </p:cNvGrpSpPr>
          <p:nvPr/>
        </p:nvGrpSpPr>
        <p:grpSpPr bwMode="auto">
          <a:xfrm>
            <a:off x="11682090" y="9524"/>
            <a:ext cx="455612" cy="368300"/>
            <a:chOff x="11736780" y="8736"/>
            <a:chExt cx="455819" cy="369296"/>
          </a:xfrm>
        </p:grpSpPr>
        <p:sp>
          <p:nvSpPr>
            <p:cNvPr id="15" name="Teardrop 14">
              <a:extLst>
                <a:ext uri="{FF2B5EF4-FFF2-40B4-BE49-F238E27FC236}">
                  <a16:creationId xmlns:a16="http://schemas.microsoft.com/office/drawing/2014/main" id="{FBE7A3C6-5348-4A6B-97A3-7CA3506DE8A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6" name="TextBox 15">
              <a:extLst>
                <a:ext uri="{FF2B5EF4-FFF2-40B4-BE49-F238E27FC236}">
                  <a16:creationId xmlns:a16="http://schemas.microsoft.com/office/drawing/2014/main" id="{853CD90E-8FF9-4C16-89E5-DAAB4549D85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71</a:t>
              </a:fld>
              <a:endParaRPr lang="id-ID" altLang="en-US" sz="1200">
                <a:solidFill>
                  <a:schemeClr val="bg1"/>
                </a:solidFill>
                <a:latin typeface="Raleway" pitchFamily="6" charset="0"/>
                <a:cs typeface="Calibri Light" pitchFamily="34" charset="0"/>
              </a:endParaRPr>
            </a:p>
          </p:txBody>
        </p:sp>
      </p:grpSp>
    </p:spTree>
    <p:extLst>
      <p:ext uri="{BB962C8B-B14F-4D97-AF65-F5344CB8AC3E}">
        <p14:creationId xmlns:p14="http://schemas.microsoft.com/office/powerpoint/2010/main" val="4090411655"/>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ck in the middle of a watch&#10;&#10;Description generated with very high confidence">
            <a:extLst>
              <a:ext uri="{FF2B5EF4-FFF2-40B4-BE49-F238E27FC236}">
                <a16:creationId xmlns:a16="http://schemas.microsoft.com/office/drawing/2014/main" id="{8F3DFA83-1918-4895-82C7-8A367CCFC4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7653867" y="1485900"/>
            <a:ext cx="3962400" cy="3962400"/>
          </a:xfrm>
          <a:prstGeom prst="rect">
            <a:avLst/>
          </a:prstGeom>
        </p:spPr>
      </p:pic>
      <p:pic>
        <p:nvPicPr>
          <p:cNvPr id="7" name="Picture 6" descr="A black watch on a white background&#10;&#10;Description generated with very high confidence">
            <a:extLst>
              <a:ext uri="{FF2B5EF4-FFF2-40B4-BE49-F238E27FC236}">
                <a16:creationId xmlns:a16="http://schemas.microsoft.com/office/drawing/2014/main" id="{44A95570-5281-4F56-8969-90B3E7182B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65601" y="1519344"/>
            <a:ext cx="4131732" cy="4131732"/>
          </a:xfrm>
          <a:prstGeom prst="rect">
            <a:avLst/>
          </a:prstGeom>
        </p:spPr>
      </p:pic>
      <p:grpSp>
        <p:nvGrpSpPr>
          <p:cNvPr id="8" name="Group 7">
            <a:extLst>
              <a:ext uri="{FF2B5EF4-FFF2-40B4-BE49-F238E27FC236}">
                <a16:creationId xmlns:a16="http://schemas.microsoft.com/office/drawing/2014/main" id="{F8AE80E5-EC6A-460D-BD74-A44E419C7FD6}"/>
              </a:ext>
            </a:extLst>
          </p:cNvPr>
          <p:cNvGrpSpPr>
            <a:grpSpLocks/>
          </p:cNvGrpSpPr>
          <p:nvPr/>
        </p:nvGrpSpPr>
        <p:grpSpPr bwMode="auto">
          <a:xfrm>
            <a:off x="68263" y="6557968"/>
            <a:ext cx="12018962" cy="264656"/>
            <a:chOff x="67859" y="6557854"/>
            <a:chExt cx="12018579" cy="265174"/>
          </a:xfrm>
        </p:grpSpPr>
        <p:sp>
          <p:nvSpPr>
            <p:cNvPr id="9" name="Rectangle 8">
              <a:extLst>
                <a:ext uri="{FF2B5EF4-FFF2-40B4-BE49-F238E27FC236}">
                  <a16:creationId xmlns:a16="http://schemas.microsoft.com/office/drawing/2014/main" id="{B6434C54-860E-4AC1-82FD-630DC82F79D6}"/>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0" name="Group 45">
              <a:extLst>
                <a:ext uri="{FF2B5EF4-FFF2-40B4-BE49-F238E27FC236}">
                  <a16:creationId xmlns:a16="http://schemas.microsoft.com/office/drawing/2014/main" id="{52723C2E-B7B6-4453-9C60-66D12A52E860}"/>
                </a:ext>
              </a:extLst>
            </p:cNvPr>
            <p:cNvGrpSpPr>
              <a:grpSpLocks/>
            </p:cNvGrpSpPr>
            <p:nvPr/>
          </p:nvGrpSpPr>
          <p:grpSpPr bwMode="auto">
            <a:xfrm>
              <a:off x="11548792" y="6557854"/>
              <a:ext cx="537646" cy="244340"/>
              <a:chOff x="0" y="0"/>
              <a:chExt cx="1044665" cy="474758"/>
            </a:xfrm>
          </p:grpSpPr>
          <p:sp>
            <p:nvSpPr>
              <p:cNvPr id="11" name="Shape 41">
                <a:extLst>
                  <a:ext uri="{FF2B5EF4-FFF2-40B4-BE49-F238E27FC236}">
                    <a16:creationId xmlns:a16="http://schemas.microsoft.com/office/drawing/2014/main" id="{1B835BA4-88FF-42A8-9786-3AD4CCD0CAC5}"/>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2">
                <a:hlinkClick r:id="" action="ppaction://hlinkshowjump?jump=nextslide"/>
                <a:extLst>
                  <a:ext uri="{FF2B5EF4-FFF2-40B4-BE49-F238E27FC236}">
                    <a16:creationId xmlns:a16="http://schemas.microsoft.com/office/drawing/2014/main" id="{272E487D-2CED-4DE6-8EF8-8B6B34F8739C}"/>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3">
                <a:extLst>
                  <a:ext uri="{FF2B5EF4-FFF2-40B4-BE49-F238E27FC236}">
                    <a16:creationId xmlns:a16="http://schemas.microsoft.com/office/drawing/2014/main" id="{C3BEEFB4-D430-4E80-815B-9BB2F42B82DF}"/>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4" name="Shape 44">
                <a:hlinkClick r:id="" action="ppaction://hlinkshowjump?jump=previousslide"/>
                <a:extLst>
                  <a:ext uri="{FF2B5EF4-FFF2-40B4-BE49-F238E27FC236}">
                    <a16:creationId xmlns:a16="http://schemas.microsoft.com/office/drawing/2014/main" id="{58E9B013-1CA0-4574-84D1-1DFBA2FACC8C}"/>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5" name="Group 14">
            <a:extLst>
              <a:ext uri="{FF2B5EF4-FFF2-40B4-BE49-F238E27FC236}">
                <a16:creationId xmlns:a16="http://schemas.microsoft.com/office/drawing/2014/main" id="{811A4B60-E4D1-4271-8D39-F25B62F063E1}"/>
              </a:ext>
            </a:extLst>
          </p:cNvPr>
          <p:cNvGrpSpPr>
            <a:grpSpLocks/>
          </p:cNvGrpSpPr>
          <p:nvPr/>
        </p:nvGrpSpPr>
        <p:grpSpPr bwMode="auto">
          <a:xfrm>
            <a:off x="11682090" y="9524"/>
            <a:ext cx="455612" cy="368300"/>
            <a:chOff x="11736780" y="8736"/>
            <a:chExt cx="455819" cy="369296"/>
          </a:xfrm>
        </p:grpSpPr>
        <p:sp>
          <p:nvSpPr>
            <p:cNvPr id="16" name="Teardrop 15">
              <a:extLst>
                <a:ext uri="{FF2B5EF4-FFF2-40B4-BE49-F238E27FC236}">
                  <a16:creationId xmlns:a16="http://schemas.microsoft.com/office/drawing/2014/main" id="{BFBAE1C4-308F-41BF-B4D8-57D481ED5EE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7" name="TextBox 16">
              <a:extLst>
                <a:ext uri="{FF2B5EF4-FFF2-40B4-BE49-F238E27FC236}">
                  <a16:creationId xmlns:a16="http://schemas.microsoft.com/office/drawing/2014/main" id="{5FB2280F-4E1F-4C29-B20F-13D334F5382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72</a:t>
              </a:fld>
              <a:endParaRPr lang="id-ID" altLang="en-US" sz="1200">
                <a:solidFill>
                  <a:schemeClr val="bg1"/>
                </a:solidFill>
                <a:latin typeface="Raleway" pitchFamily="6" charset="0"/>
                <a:cs typeface="Calibri Light" pitchFamily="34" charset="0"/>
              </a:endParaRPr>
            </a:p>
          </p:txBody>
        </p:sp>
      </p:grpSp>
      <p:sp>
        <p:nvSpPr>
          <p:cNvPr id="18" name="Rectangle 17">
            <a:extLst>
              <a:ext uri="{FF2B5EF4-FFF2-40B4-BE49-F238E27FC236}">
                <a16:creationId xmlns:a16="http://schemas.microsoft.com/office/drawing/2014/main" id="{ED2E2143-2BDB-41F4-9EE9-99CF73815FEE}"/>
              </a:ext>
            </a:extLst>
          </p:cNvPr>
          <p:cNvSpPr>
            <a:spLocks noChangeArrowheads="1"/>
          </p:cNvSpPr>
          <p:nvPr/>
        </p:nvSpPr>
        <p:spPr bwMode="auto">
          <a:xfrm>
            <a:off x="4922331" y="409108"/>
            <a:ext cx="2795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ACCESSORIES</a:t>
            </a:r>
            <a:endParaRPr lang="en-US" sz="2800" dirty="0">
              <a:solidFill>
                <a:srgbClr val="6B9EA5"/>
              </a:solidFill>
            </a:endParaRPr>
          </a:p>
        </p:txBody>
      </p:sp>
      <p:pic>
        <p:nvPicPr>
          <p:cNvPr id="4" name="Picture 3" descr="A clock on the side of a watch&#10;&#10;Description generated with very high confidence">
            <a:extLst>
              <a:ext uri="{FF2B5EF4-FFF2-40B4-BE49-F238E27FC236}">
                <a16:creationId xmlns:a16="http://schemas.microsoft.com/office/drawing/2014/main" id="{C5365215-B243-45E9-B7B5-8E60254D0059}"/>
              </a:ext>
            </a:extLst>
          </p:cNvPr>
          <p:cNvPicPr>
            <a:picLocks noChangeAspect="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r="51064"/>
          <a:stretch/>
        </p:blipFill>
        <p:spPr>
          <a:xfrm>
            <a:off x="521678" y="830046"/>
            <a:ext cx="4050322" cy="5546252"/>
          </a:xfrm>
          <a:prstGeom prst="rect">
            <a:avLst/>
          </a:prstGeom>
        </p:spPr>
      </p:pic>
    </p:spTree>
    <p:extLst>
      <p:ext uri="{BB962C8B-B14F-4D97-AF65-F5344CB8AC3E}">
        <p14:creationId xmlns:p14="http://schemas.microsoft.com/office/powerpoint/2010/main" val="31433684"/>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ece of luggage&#10;&#10;Description generated with high confidence">
            <a:extLst>
              <a:ext uri="{FF2B5EF4-FFF2-40B4-BE49-F238E27FC236}">
                <a16:creationId xmlns:a16="http://schemas.microsoft.com/office/drawing/2014/main" id="{DA9239D9-0E15-4BFB-BB03-893A6D68C1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3307" y="1291481"/>
            <a:ext cx="4275036" cy="4275036"/>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72301A7-AD29-4440-BACD-2BE3A6A68B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63658" y="1291483"/>
            <a:ext cx="4275034" cy="4275034"/>
          </a:xfrm>
          <a:prstGeom prst="rect">
            <a:avLst/>
          </a:prstGeom>
        </p:spPr>
      </p:pic>
      <p:grpSp>
        <p:nvGrpSpPr>
          <p:cNvPr id="9" name="Group 8">
            <a:extLst>
              <a:ext uri="{FF2B5EF4-FFF2-40B4-BE49-F238E27FC236}">
                <a16:creationId xmlns:a16="http://schemas.microsoft.com/office/drawing/2014/main" id="{2C7C1018-1FDE-493A-B070-7471FC438273}"/>
              </a:ext>
            </a:extLst>
          </p:cNvPr>
          <p:cNvGrpSpPr>
            <a:grpSpLocks/>
          </p:cNvGrpSpPr>
          <p:nvPr/>
        </p:nvGrpSpPr>
        <p:grpSpPr bwMode="auto">
          <a:xfrm>
            <a:off x="68263" y="6557968"/>
            <a:ext cx="12018962" cy="264656"/>
            <a:chOff x="67859" y="6557854"/>
            <a:chExt cx="12018579" cy="265174"/>
          </a:xfrm>
        </p:grpSpPr>
        <p:sp>
          <p:nvSpPr>
            <p:cNvPr id="11" name="Rectangle 10">
              <a:extLst>
                <a:ext uri="{FF2B5EF4-FFF2-40B4-BE49-F238E27FC236}">
                  <a16:creationId xmlns:a16="http://schemas.microsoft.com/office/drawing/2014/main" id="{C9F45D63-DA47-4B85-BB0E-E52586480A97}"/>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3" name="Group 45">
              <a:extLst>
                <a:ext uri="{FF2B5EF4-FFF2-40B4-BE49-F238E27FC236}">
                  <a16:creationId xmlns:a16="http://schemas.microsoft.com/office/drawing/2014/main" id="{0863C4A9-851E-4D8A-9441-35936A992734}"/>
                </a:ext>
              </a:extLst>
            </p:cNvPr>
            <p:cNvGrpSpPr>
              <a:grpSpLocks/>
            </p:cNvGrpSpPr>
            <p:nvPr/>
          </p:nvGrpSpPr>
          <p:grpSpPr bwMode="auto">
            <a:xfrm>
              <a:off x="11548792" y="6557854"/>
              <a:ext cx="537646" cy="244340"/>
              <a:chOff x="0" y="0"/>
              <a:chExt cx="1044665" cy="474758"/>
            </a:xfrm>
          </p:grpSpPr>
          <p:sp>
            <p:nvSpPr>
              <p:cNvPr id="15" name="Shape 41">
                <a:extLst>
                  <a:ext uri="{FF2B5EF4-FFF2-40B4-BE49-F238E27FC236}">
                    <a16:creationId xmlns:a16="http://schemas.microsoft.com/office/drawing/2014/main" id="{CC070867-C6F3-40DE-92BC-7402E0A14587}"/>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6" name="Shape 42">
                <a:hlinkClick r:id="" action="ppaction://hlinkshowjump?jump=nextslide"/>
                <a:extLst>
                  <a:ext uri="{FF2B5EF4-FFF2-40B4-BE49-F238E27FC236}">
                    <a16:creationId xmlns:a16="http://schemas.microsoft.com/office/drawing/2014/main" id="{FE5FB4F1-9598-4774-A773-6AC2FDC91876}"/>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7" name="Shape 43">
                <a:extLst>
                  <a:ext uri="{FF2B5EF4-FFF2-40B4-BE49-F238E27FC236}">
                    <a16:creationId xmlns:a16="http://schemas.microsoft.com/office/drawing/2014/main" id="{5D32913D-0A4D-4C2D-AAD2-791633A60044}"/>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8" name="Shape 44">
                <a:hlinkClick r:id="" action="ppaction://hlinkshowjump?jump=previousslide"/>
                <a:extLst>
                  <a:ext uri="{FF2B5EF4-FFF2-40B4-BE49-F238E27FC236}">
                    <a16:creationId xmlns:a16="http://schemas.microsoft.com/office/drawing/2014/main" id="{54F38226-11FB-4286-9A3C-43D3A2433900}"/>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9" name="Group 18">
            <a:extLst>
              <a:ext uri="{FF2B5EF4-FFF2-40B4-BE49-F238E27FC236}">
                <a16:creationId xmlns:a16="http://schemas.microsoft.com/office/drawing/2014/main" id="{209EE669-35D4-4B86-98CB-BC3A957405CE}"/>
              </a:ext>
            </a:extLst>
          </p:cNvPr>
          <p:cNvGrpSpPr>
            <a:grpSpLocks/>
          </p:cNvGrpSpPr>
          <p:nvPr/>
        </p:nvGrpSpPr>
        <p:grpSpPr bwMode="auto">
          <a:xfrm>
            <a:off x="11682090" y="9524"/>
            <a:ext cx="455612" cy="368300"/>
            <a:chOff x="11736780" y="8736"/>
            <a:chExt cx="455819" cy="369296"/>
          </a:xfrm>
        </p:grpSpPr>
        <p:sp>
          <p:nvSpPr>
            <p:cNvPr id="20" name="Teardrop 19">
              <a:extLst>
                <a:ext uri="{FF2B5EF4-FFF2-40B4-BE49-F238E27FC236}">
                  <a16:creationId xmlns:a16="http://schemas.microsoft.com/office/drawing/2014/main" id="{7D976787-7D97-4A37-A66E-546D2D2D93D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21" name="TextBox 20">
              <a:extLst>
                <a:ext uri="{FF2B5EF4-FFF2-40B4-BE49-F238E27FC236}">
                  <a16:creationId xmlns:a16="http://schemas.microsoft.com/office/drawing/2014/main" id="{54D80DD4-105F-48CF-BA35-B6108B0BBE8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73</a:t>
              </a:fld>
              <a:endParaRPr lang="id-ID" altLang="en-US" sz="1200">
                <a:solidFill>
                  <a:schemeClr val="bg1"/>
                </a:solidFill>
                <a:latin typeface="Raleway" pitchFamily="6" charset="0"/>
                <a:cs typeface="Calibri Light" pitchFamily="34" charset="0"/>
              </a:endParaRPr>
            </a:p>
          </p:txBody>
        </p:sp>
      </p:grpSp>
      <p:sp>
        <p:nvSpPr>
          <p:cNvPr id="22" name="Rectangle 21">
            <a:extLst>
              <a:ext uri="{FF2B5EF4-FFF2-40B4-BE49-F238E27FC236}">
                <a16:creationId xmlns:a16="http://schemas.microsoft.com/office/drawing/2014/main" id="{4611C4FC-A1B2-4D50-8D15-F3D4D0EE2441}"/>
              </a:ext>
            </a:extLst>
          </p:cNvPr>
          <p:cNvSpPr>
            <a:spLocks noChangeArrowheads="1"/>
          </p:cNvSpPr>
          <p:nvPr/>
        </p:nvSpPr>
        <p:spPr bwMode="auto">
          <a:xfrm>
            <a:off x="4893302" y="532112"/>
            <a:ext cx="27959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CARRY CASES</a:t>
            </a:r>
            <a:endParaRPr lang="en-US" sz="2800" dirty="0">
              <a:solidFill>
                <a:srgbClr val="6B9EA5"/>
              </a:solidFill>
            </a:endParaRPr>
          </a:p>
        </p:txBody>
      </p:sp>
    </p:spTree>
    <p:extLst>
      <p:ext uri="{BB962C8B-B14F-4D97-AF65-F5344CB8AC3E}">
        <p14:creationId xmlns:p14="http://schemas.microsoft.com/office/powerpoint/2010/main" val="3751758099"/>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4E8DFD-845E-4F6B-A259-E5255A0BB3DC}"/>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id="{2FB7ED00-0417-465A-AC04-7EE7CFA92471}"/>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2B461F97-97DC-45D8-A0FA-2E1CDF1DAF23}"/>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61B837C9-FDEF-4381-ACA8-FADE1F0E7F0F}"/>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206BDAA5-DD7F-4C50-9C06-D827F4995B87}"/>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DF133DA9-BD46-4403-B575-55BF16155376}"/>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E86A5765-32B2-43B7-A5E6-2CF515326ACC}"/>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id="{E492636B-7346-440A-BF27-6CB00F80D60A}"/>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id="{B4E5BEC5-6F85-44D9-BECF-412C64143F6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4DB5FA78-2FEE-44E3-9B9A-DCEB9989FDF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74</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id="{DAFE5EF2-3929-425A-B95E-62FED3B831CB}"/>
              </a:ext>
            </a:extLst>
          </p:cNvPr>
          <p:cNvSpPr>
            <a:spLocks noChangeArrowheads="1"/>
          </p:cNvSpPr>
          <p:nvPr/>
        </p:nvSpPr>
        <p:spPr bwMode="auto">
          <a:xfrm>
            <a:off x="4582495" y="409108"/>
            <a:ext cx="3475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IMAGE BREAKERS</a:t>
            </a:r>
            <a:endParaRPr lang="en-US" sz="2800" dirty="0">
              <a:solidFill>
                <a:srgbClr val="6B9EA5"/>
              </a:solidFill>
            </a:endParaRPr>
          </a:p>
        </p:txBody>
      </p:sp>
      <p:sp>
        <p:nvSpPr>
          <p:cNvPr id="17" name="Oval 16">
            <a:extLst>
              <a:ext uri="{FF2B5EF4-FFF2-40B4-BE49-F238E27FC236}">
                <a16:creationId xmlns:a16="http://schemas.microsoft.com/office/drawing/2014/main" id="{D0CD9AD8-EA39-4340-B5FC-CFC7DBD704BC}"/>
              </a:ext>
            </a:extLst>
          </p:cNvPr>
          <p:cNvSpPr/>
          <p:nvPr/>
        </p:nvSpPr>
        <p:spPr>
          <a:xfrm>
            <a:off x="2354262" y="2384482"/>
            <a:ext cx="1044518" cy="1044518"/>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E6B8A94-24CD-4E8B-9DE3-452AA56B1DBC}"/>
              </a:ext>
            </a:extLst>
          </p:cNvPr>
          <p:cNvCxnSpPr>
            <a:cxnSpLocks/>
          </p:cNvCxnSpPr>
          <p:nvPr/>
        </p:nvCxnSpPr>
        <p:spPr>
          <a:xfrm>
            <a:off x="2876521" y="2978842"/>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419150E-CB8C-4616-A7F1-8FCB103D731D}"/>
              </a:ext>
            </a:extLst>
          </p:cNvPr>
          <p:cNvSpPr/>
          <p:nvPr/>
        </p:nvSpPr>
        <p:spPr>
          <a:xfrm flipV="1">
            <a:off x="2816271" y="4651908"/>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1592757-1321-485A-A419-F8036CB95EC7}"/>
              </a:ext>
            </a:extLst>
          </p:cNvPr>
          <p:cNvSpPr/>
          <p:nvPr/>
        </p:nvSpPr>
        <p:spPr>
          <a:xfrm>
            <a:off x="4561419" y="1721743"/>
            <a:ext cx="1044518" cy="1044518"/>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2A157A0-7312-41B8-9D12-2EDA0F66D7CB}"/>
              </a:ext>
            </a:extLst>
          </p:cNvPr>
          <p:cNvCxnSpPr>
            <a:cxnSpLocks/>
          </p:cNvCxnSpPr>
          <p:nvPr/>
        </p:nvCxnSpPr>
        <p:spPr>
          <a:xfrm>
            <a:off x="5083678" y="2316103"/>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8C9FA334-6B67-46C0-933A-A49804075AC1}"/>
              </a:ext>
            </a:extLst>
          </p:cNvPr>
          <p:cNvSpPr/>
          <p:nvPr/>
        </p:nvSpPr>
        <p:spPr>
          <a:xfrm flipV="1">
            <a:off x="5023428" y="3989169"/>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840443E-602C-4986-A05C-DE2231ECA512}"/>
              </a:ext>
            </a:extLst>
          </p:cNvPr>
          <p:cNvSpPr/>
          <p:nvPr/>
        </p:nvSpPr>
        <p:spPr>
          <a:xfrm>
            <a:off x="6768576" y="2384482"/>
            <a:ext cx="1044518" cy="1044518"/>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5328030-1E2A-4CBB-9D70-60FF4E429040}"/>
              </a:ext>
            </a:extLst>
          </p:cNvPr>
          <p:cNvCxnSpPr>
            <a:cxnSpLocks/>
          </p:cNvCxnSpPr>
          <p:nvPr/>
        </p:nvCxnSpPr>
        <p:spPr>
          <a:xfrm>
            <a:off x="7290835" y="2978842"/>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C3316187-309C-403E-A329-294FFEA5C7EF}"/>
              </a:ext>
            </a:extLst>
          </p:cNvPr>
          <p:cNvSpPr/>
          <p:nvPr/>
        </p:nvSpPr>
        <p:spPr>
          <a:xfrm flipV="1">
            <a:off x="7230585" y="4651908"/>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97499F4-70C4-4992-B17B-27FA7AA5D637}"/>
              </a:ext>
            </a:extLst>
          </p:cNvPr>
          <p:cNvSpPr/>
          <p:nvPr/>
        </p:nvSpPr>
        <p:spPr>
          <a:xfrm>
            <a:off x="8975733" y="1721743"/>
            <a:ext cx="1044518" cy="1044518"/>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AAB635AA-B3AF-4543-AA4A-AB64923AE43E}"/>
              </a:ext>
            </a:extLst>
          </p:cNvPr>
          <p:cNvCxnSpPr>
            <a:cxnSpLocks/>
          </p:cNvCxnSpPr>
          <p:nvPr/>
        </p:nvCxnSpPr>
        <p:spPr>
          <a:xfrm>
            <a:off x="9497992" y="2316103"/>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4F047E36-FE81-40D6-BC00-F55F47B7635E}"/>
              </a:ext>
            </a:extLst>
          </p:cNvPr>
          <p:cNvSpPr/>
          <p:nvPr/>
        </p:nvSpPr>
        <p:spPr>
          <a:xfrm flipV="1">
            <a:off x="9437742" y="3989169"/>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CFFFA0E-685F-4452-B2D8-FA6498F0ECDD}"/>
              </a:ext>
            </a:extLst>
          </p:cNvPr>
          <p:cNvSpPr/>
          <p:nvPr/>
        </p:nvSpPr>
        <p:spPr>
          <a:xfrm>
            <a:off x="2348171" y="4909786"/>
            <a:ext cx="1056700"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SOCIAL</a:t>
            </a:r>
          </a:p>
        </p:txBody>
      </p:sp>
      <p:sp>
        <p:nvSpPr>
          <p:cNvPr id="40" name="Rectangle 39">
            <a:extLst>
              <a:ext uri="{FF2B5EF4-FFF2-40B4-BE49-F238E27FC236}">
                <a16:creationId xmlns:a16="http://schemas.microsoft.com/office/drawing/2014/main" id="{378555F2-B5D9-4268-BE3F-70C009A3B09B}"/>
              </a:ext>
            </a:extLst>
          </p:cNvPr>
          <p:cNvSpPr/>
          <p:nvPr/>
        </p:nvSpPr>
        <p:spPr>
          <a:xfrm>
            <a:off x="4572082" y="4291166"/>
            <a:ext cx="800219"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SEXY</a:t>
            </a:r>
          </a:p>
        </p:txBody>
      </p:sp>
      <p:sp>
        <p:nvSpPr>
          <p:cNvPr id="41" name="Rectangle 40">
            <a:extLst>
              <a:ext uri="{FF2B5EF4-FFF2-40B4-BE49-F238E27FC236}">
                <a16:creationId xmlns:a16="http://schemas.microsoft.com/office/drawing/2014/main" id="{E00CEEC5-C4DD-44A4-BA25-EFB6850DB1AD}"/>
              </a:ext>
            </a:extLst>
          </p:cNvPr>
          <p:cNvSpPr/>
          <p:nvPr/>
        </p:nvSpPr>
        <p:spPr>
          <a:xfrm>
            <a:off x="6822735" y="4909786"/>
            <a:ext cx="115499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SWEATY</a:t>
            </a:r>
          </a:p>
        </p:txBody>
      </p:sp>
      <p:sp>
        <p:nvSpPr>
          <p:cNvPr id="42" name="Rectangle 41">
            <a:extLst>
              <a:ext uri="{FF2B5EF4-FFF2-40B4-BE49-F238E27FC236}">
                <a16:creationId xmlns:a16="http://schemas.microsoft.com/office/drawing/2014/main" id="{1F01D2FA-0CC0-48F1-B2C0-1B0C2AEDBCB7}"/>
              </a:ext>
            </a:extLst>
          </p:cNvPr>
          <p:cNvSpPr/>
          <p:nvPr/>
        </p:nvSpPr>
        <p:spPr>
          <a:xfrm>
            <a:off x="9046646" y="4291166"/>
            <a:ext cx="1120820"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SLOPPY</a:t>
            </a:r>
          </a:p>
        </p:txBody>
      </p:sp>
      <p:sp>
        <p:nvSpPr>
          <p:cNvPr id="43" name="TextBox 42">
            <a:extLst>
              <a:ext uri="{FF2B5EF4-FFF2-40B4-BE49-F238E27FC236}">
                <a16:creationId xmlns:a16="http://schemas.microsoft.com/office/drawing/2014/main" id="{BDC7F0E3-6A9B-4016-8E61-4DE8D541E15F}"/>
              </a:ext>
            </a:extLst>
          </p:cNvPr>
          <p:cNvSpPr txBox="1"/>
          <p:nvPr/>
        </p:nvSpPr>
        <p:spPr>
          <a:xfrm>
            <a:off x="2354262" y="2480109"/>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1</a:t>
            </a:r>
          </a:p>
        </p:txBody>
      </p:sp>
      <p:sp>
        <p:nvSpPr>
          <p:cNvPr id="44" name="TextBox 43">
            <a:extLst>
              <a:ext uri="{FF2B5EF4-FFF2-40B4-BE49-F238E27FC236}">
                <a16:creationId xmlns:a16="http://schemas.microsoft.com/office/drawing/2014/main" id="{8017FB05-42C6-44A1-BC6C-597ACBC6E3A0}"/>
              </a:ext>
            </a:extLst>
          </p:cNvPr>
          <p:cNvSpPr txBox="1"/>
          <p:nvPr/>
        </p:nvSpPr>
        <p:spPr>
          <a:xfrm>
            <a:off x="4566599" y="1828503"/>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2</a:t>
            </a:r>
          </a:p>
        </p:txBody>
      </p:sp>
      <p:sp>
        <p:nvSpPr>
          <p:cNvPr id="45" name="TextBox 44">
            <a:extLst>
              <a:ext uri="{FF2B5EF4-FFF2-40B4-BE49-F238E27FC236}">
                <a16:creationId xmlns:a16="http://schemas.microsoft.com/office/drawing/2014/main" id="{66787D5C-FF93-4F1E-AE28-077521F55331}"/>
              </a:ext>
            </a:extLst>
          </p:cNvPr>
          <p:cNvSpPr txBox="1"/>
          <p:nvPr/>
        </p:nvSpPr>
        <p:spPr>
          <a:xfrm>
            <a:off x="6771166" y="2480108"/>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3</a:t>
            </a:r>
          </a:p>
        </p:txBody>
      </p:sp>
      <p:sp>
        <p:nvSpPr>
          <p:cNvPr id="46" name="TextBox 45">
            <a:extLst>
              <a:ext uri="{FF2B5EF4-FFF2-40B4-BE49-F238E27FC236}">
                <a16:creationId xmlns:a16="http://schemas.microsoft.com/office/drawing/2014/main" id="{C3E760B2-666A-45E9-9545-6D656EEDF01A}"/>
              </a:ext>
            </a:extLst>
          </p:cNvPr>
          <p:cNvSpPr txBox="1"/>
          <p:nvPr/>
        </p:nvSpPr>
        <p:spPr>
          <a:xfrm>
            <a:off x="8978323" y="1836128"/>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35203958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amond 13">
            <a:extLst>
              <a:ext uri="{FF2B5EF4-FFF2-40B4-BE49-F238E27FC236}">
                <a16:creationId xmlns:a16="http://schemas.microsoft.com/office/drawing/2014/main" id="{609EBE21-4098-4598-B198-92943ADA8709}"/>
              </a:ext>
            </a:extLst>
          </p:cNvPr>
          <p:cNvSpPr/>
          <p:nvPr/>
        </p:nvSpPr>
        <p:spPr>
          <a:xfrm>
            <a:off x="2166209" y="2157465"/>
            <a:ext cx="1427268" cy="1427268"/>
          </a:xfrm>
          <a:prstGeom prst="diamond">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A4E8DFD-845E-4F6B-A259-E5255A0BB3DC}"/>
              </a:ext>
            </a:extLst>
          </p:cNvPr>
          <p:cNvGrpSpPr>
            <a:grpSpLocks/>
          </p:cNvGrpSpPr>
          <p:nvPr/>
        </p:nvGrpSpPr>
        <p:grpSpPr bwMode="auto">
          <a:xfrm>
            <a:off x="68263" y="6557968"/>
            <a:ext cx="12018962" cy="264656"/>
            <a:chOff x="67859" y="6557854"/>
            <a:chExt cx="12018579" cy="265174"/>
          </a:xfrm>
        </p:grpSpPr>
        <p:sp>
          <p:nvSpPr>
            <p:cNvPr id="3" name="Rectangle 2">
              <a:extLst>
                <a:ext uri="{FF2B5EF4-FFF2-40B4-BE49-F238E27FC236}">
                  <a16:creationId xmlns:a16="http://schemas.microsoft.com/office/drawing/2014/main" id="{2FB7ED00-0417-465A-AC04-7EE7CFA92471}"/>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2B461F97-97DC-45D8-A0FA-2E1CDF1DAF23}"/>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61B837C9-FDEF-4381-ACA8-FADE1F0E7F0F}"/>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206BDAA5-DD7F-4C50-9C06-D827F4995B87}"/>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DF133DA9-BD46-4403-B575-55BF16155376}"/>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E86A5765-32B2-43B7-A5E6-2CF515326ACC}"/>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id="{E492636B-7346-440A-BF27-6CB00F80D60A}"/>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id="{B4E5BEC5-6F85-44D9-BECF-412C64143F6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4DB5FA78-2FEE-44E3-9B9A-DCEB9989FDF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75</a:t>
              </a:fld>
              <a:endParaRPr lang="id-ID" altLang="en-US" sz="1200">
                <a:solidFill>
                  <a:schemeClr val="bg1"/>
                </a:solidFill>
                <a:latin typeface="Raleway" pitchFamily="6" charset="0"/>
                <a:cs typeface="Calibri Light" pitchFamily="34" charset="0"/>
              </a:endParaRPr>
            </a:p>
          </p:txBody>
        </p:sp>
      </p:grpSp>
      <p:sp>
        <p:nvSpPr>
          <p:cNvPr id="12" name="Rectangle 11">
            <a:extLst>
              <a:ext uri="{FF2B5EF4-FFF2-40B4-BE49-F238E27FC236}">
                <a16:creationId xmlns:a16="http://schemas.microsoft.com/office/drawing/2014/main" id="{DAFE5EF2-3929-425A-B95E-62FED3B831CB}"/>
              </a:ext>
            </a:extLst>
          </p:cNvPr>
          <p:cNvSpPr>
            <a:spLocks noChangeArrowheads="1"/>
          </p:cNvSpPr>
          <p:nvPr/>
        </p:nvSpPr>
        <p:spPr bwMode="auto">
          <a:xfrm>
            <a:off x="4762031" y="409108"/>
            <a:ext cx="3116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latin typeface="Arial"/>
                <a:cs typeface="Arial"/>
              </a:rPr>
              <a:t>IMAGE MAKERS</a:t>
            </a:r>
            <a:endParaRPr lang="en-US" sz="2800" dirty="0">
              <a:solidFill>
                <a:srgbClr val="6B9EA5"/>
              </a:solidFill>
            </a:endParaRPr>
          </a:p>
        </p:txBody>
      </p:sp>
      <p:cxnSp>
        <p:nvCxnSpPr>
          <p:cNvPr id="19" name="Straight Connector 18">
            <a:extLst>
              <a:ext uri="{FF2B5EF4-FFF2-40B4-BE49-F238E27FC236}">
                <a16:creationId xmlns:a16="http://schemas.microsoft.com/office/drawing/2014/main" id="{6E6B8A94-24CD-4E8B-9DE3-452AA56B1DBC}"/>
              </a:ext>
            </a:extLst>
          </p:cNvPr>
          <p:cNvCxnSpPr>
            <a:cxnSpLocks/>
          </p:cNvCxnSpPr>
          <p:nvPr/>
        </p:nvCxnSpPr>
        <p:spPr>
          <a:xfrm>
            <a:off x="2876521" y="3369833"/>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419150E-CB8C-4616-A7F1-8FCB103D731D}"/>
              </a:ext>
            </a:extLst>
          </p:cNvPr>
          <p:cNvSpPr/>
          <p:nvPr/>
        </p:nvSpPr>
        <p:spPr>
          <a:xfrm flipV="1">
            <a:off x="2816271" y="5042899"/>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2A157A0-7312-41B8-9D12-2EDA0F66D7CB}"/>
              </a:ext>
            </a:extLst>
          </p:cNvPr>
          <p:cNvCxnSpPr>
            <a:cxnSpLocks/>
          </p:cNvCxnSpPr>
          <p:nvPr/>
        </p:nvCxnSpPr>
        <p:spPr>
          <a:xfrm>
            <a:off x="5083678" y="2707094"/>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8C9FA334-6B67-46C0-933A-A49804075AC1}"/>
              </a:ext>
            </a:extLst>
          </p:cNvPr>
          <p:cNvSpPr/>
          <p:nvPr/>
        </p:nvSpPr>
        <p:spPr>
          <a:xfrm flipV="1">
            <a:off x="5023428" y="4380160"/>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D5328030-1E2A-4CBB-9D70-60FF4E429040}"/>
              </a:ext>
            </a:extLst>
          </p:cNvPr>
          <p:cNvCxnSpPr>
            <a:cxnSpLocks/>
          </p:cNvCxnSpPr>
          <p:nvPr/>
        </p:nvCxnSpPr>
        <p:spPr>
          <a:xfrm>
            <a:off x="7290835" y="3369833"/>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C3316187-309C-403E-A329-294FFEA5C7EF}"/>
              </a:ext>
            </a:extLst>
          </p:cNvPr>
          <p:cNvSpPr/>
          <p:nvPr/>
        </p:nvSpPr>
        <p:spPr>
          <a:xfrm flipV="1">
            <a:off x="7230585" y="5042899"/>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AAB635AA-B3AF-4543-AA4A-AB64923AE43E}"/>
              </a:ext>
            </a:extLst>
          </p:cNvPr>
          <p:cNvCxnSpPr>
            <a:cxnSpLocks/>
          </p:cNvCxnSpPr>
          <p:nvPr/>
        </p:nvCxnSpPr>
        <p:spPr>
          <a:xfrm>
            <a:off x="9497992" y="2707094"/>
            <a:ext cx="0" cy="1681656"/>
          </a:xfrm>
          <a:prstGeom prst="line">
            <a:avLst/>
          </a:prstGeom>
          <a:ln w="25400">
            <a:solidFill>
              <a:srgbClr val="6B9EA5"/>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4F047E36-FE81-40D6-BC00-F55F47B7635E}"/>
              </a:ext>
            </a:extLst>
          </p:cNvPr>
          <p:cNvSpPr/>
          <p:nvPr/>
        </p:nvSpPr>
        <p:spPr>
          <a:xfrm flipV="1">
            <a:off x="9437742" y="4380160"/>
            <a:ext cx="120500" cy="120500"/>
          </a:xfrm>
          <a:prstGeom prst="ellipse">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CFFFA0E-685F-4452-B2D8-FA6498F0ECDD}"/>
              </a:ext>
            </a:extLst>
          </p:cNvPr>
          <p:cNvSpPr/>
          <p:nvPr/>
        </p:nvSpPr>
        <p:spPr>
          <a:xfrm>
            <a:off x="2254486" y="5300777"/>
            <a:ext cx="136447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CREDIBLE</a:t>
            </a:r>
          </a:p>
        </p:txBody>
      </p:sp>
      <p:sp>
        <p:nvSpPr>
          <p:cNvPr id="40" name="Rectangle 39">
            <a:extLst>
              <a:ext uri="{FF2B5EF4-FFF2-40B4-BE49-F238E27FC236}">
                <a16:creationId xmlns:a16="http://schemas.microsoft.com/office/drawing/2014/main" id="{378555F2-B5D9-4268-BE3F-70C009A3B09B}"/>
              </a:ext>
            </a:extLst>
          </p:cNvPr>
          <p:cNvSpPr/>
          <p:nvPr/>
        </p:nvSpPr>
        <p:spPr>
          <a:xfrm>
            <a:off x="4394975" y="4682157"/>
            <a:ext cx="1283236"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CAPABLE</a:t>
            </a:r>
          </a:p>
        </p:txBody>
      </p:sp>
      <p:sp>
        <p:nvSpPr>
          <p:cNvPr id="41" name="Rectangle 40">
            <a:extLst>
              <a:ext uri="{FF2B5EF4-FFF2-40B4-BE49-F238E27FC236}">
                <a16:creationId xmlns:a16="http://schemas.microsoft.com/office/drawing/2014/main" id="{E00CEEC5-C4DD-44A4-BA25-EFB6850DB1AD}"/>
              </a:ext>
            </a:extLst>
          </p:cNvPr>
          <p:cNvSpPr/>
          <p:nvPr/>
        </p:nvSpPr>
        <p:spPr>
          <a:xfrm>
            <a:off x="6287996" y="5300777"/>
            <a:ext cx="2005677"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PROFESSIONAL</a:t>
            </a:r>
          </a:p>
        </p:txBody>
      </p:sp>
      <p:sp>
        <p:nvSpPr>
          <p:cNvPr id="42" name="Rectangle 41">
            <a:extLst>
              <a:ext uri="{FF2B5EF4-FFF2-40B4-BE49-F238E27FC236}">
                <a16:creationId xmlns:a16="http://schemas.microsoft.com/office/drawing/2014/main" id="{1F01D2FA-0CC0-48F1-B2C0-1B0C2AEDBCB7}"/>
              </a:ext>
            </a:extLst>
          </p:cNvPr>
          <p:cNvSpPr/>
          <p:nvPr/>
        </p:nvSpPr>
        <p:spPr>
          <a:xfrm>
            <a:off x="8903459" y="4682157"/>
            <a:ext cx="12234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SERIOUS</a:t>
            </a:r>
          </a:p>
        </p:txBody>
      </p:sp>
      <p:sp>
        <p:nvSpPr>
          <p:cNvPr id="43" name="TextBox 42">
            <a:extLst>
              <a:ext uri="{FF2B5EF4-FFF2-40B4-BE49-F238E27FC236}">
                <a16:creationId xmlns:a16="http://schemas.microsoft.com/office/drawing/2014/main" id="{BDC7F0E3-6A9B-4016-8E61-4DE8D541E15F}"/>
              </a:ext>
            </a:extLst>
          </p:cNvPr>
          <p:cNvSpPr txBox="1"/>
          <p:nvPr/>
        </p:nvSpPr>
        <p:spPr>
          <a:xfrm>
            <a:off x="2354262" y="2470147"/>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1</a:t>
            </a:r>
          </a:p>
        </p:txBody>
      </p:sp>
      <p:sp>
        <p:nvSpPr>
          <p:cNvPr id="47" name="Diamond 46">
            <a:extLst>
              <a:ext uri="{FF2B5EF4-FFF2-40B4-BE49-F238E27FC236}">
                <a16:creationId xmlns:a16="http://schemas.microsoft.com/office/drawing/2014/main" id="{6FF879E4-687F-42FE-B6BA-E7D396AB4F23}"/>
              </a:ext>
            </a:extLst>
          </p:cNvPr>
          <p:cNvSpPr/>
          <p:nvPr/>
        </p:nvSpPr>
        <p:spPr>
          <a:xfrm>
            <a:off x="4373365" y="1402725"/>
            <a:ext cx="1427268" cy="1427268"/>
          </a:xfrm>
          <a:prstGeom prst="diamond">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E8DDFBB-0527-459A-96A0-7B16DC4678AF}"/>
              </a:ext>
            </a:extLst>
          </p:cNvPr>
          <p:cNvSpPr txBox="1"/>
          <p:nvPr/>
        </p:nvSpPr>
        <p:spPr>
          <a:xfrm>
            <a:off x="4561418" y="1715407"/>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2</a:t>
            </a:r>
          </a:p>
        </p:txBody>
      </p:sp>
      <p:sp>
        <p:nvSpPr>
          <p:cNvPr id="49" name="Diamond 48">
            <a:extLst>
              <a:ext uri="{FF2B5EF4-FFF2-40B4-BE49-F238E27FC236}">
                <a16:creationId xmlns:a16="http://schemas.microsoft.com/office/drawing/2014/main" id="{FBF571CD-67CD-4209-B671-857B96A8DE59}"/>
              </a:ext>
            </a:extLst>
          </p:cNvPr>
          <p:cNvSpPr/>
          <p:nvPr/>
        </p:nvSpPr>
        <p:spPr>
          <a:xfrm>
            <a:off x="6556761" y="2007315"/>
            <a:ext cx="1427268" cy="1427268"/>
          </a:xfrm>
          <a:prstGeom prst="diamond">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0D1AF25-5185-4150-BAB6-FA08B948B335}"/>
              </a:ext>
            </a:extLst>
          </p:cNvPr>
          <p:cNvSpPr txBox="1"/>
          <p:nvPr/>
        </p:nvSpPr>
        <p:spPr>
          <a:xfrm>
            <a:off x="6744814" y="2319997"/>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3</a:t>
            </a:r>
          </a:p>
        </p:txBody>
      </p:sp>
      <p:sp>
        <p:nvSpPr>
          <p:cNvPr id="53" name="Diamond 52">
            <a:extLst>
              <a:ext uri="{FF2B5EF4-FFF2-40B4-BE49-F238E27FC236}">
                <a16:creationId xmlns:a16="http://schemas.microsoft.com/office/drawing/2014/main" id="{4131DA8E-3C31-4963-928F-F9386930EC61}"/>
              </a:ext>
            </a:extLst>
          </p:cNvPr>
          <p:cNvSpPr/>
          <p:nvPr/>
        </p:nvSpPr>
        <p:spPr>
          <a:xfrm>
            <a:off x="8789188" y="1402725"/>
            <a:ext cx="1427268" cy="1427268"/>
          </a:xfrm>
          <a:prstGeom prst="diamond">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441E3259-078B-44C7-ABFD-CA4E89DAC6FE}"/>
              </a:ext>
            </a:extLst>
          </p:cNvPr>
          <p:cNvSpPr txBox="1"/>
          <p:nvPr/>
        </p:nvSpPr>
        <p:spPr>
          <a:xfrm>
            <a:off x="8977241" y="1715407"/>
            <a:ext cx="1044518" cy="830997"/>
          </a:xfrm>
          <a:prstGeom prst="rect">
            <a:avLst/>
          </a:prstGeom>
          <a:noFill/>
        </p:spPr>
        <p:txBody>
          <a:bodyPr wrap="square" rtlCol="0" anchor="ctr">
            <a:spAutoFit/>
          </a:bodyPr>
          <a:lstStyle/>
          <a:p>
            <a:pPr algn="ctr"/>
            <a:r>
              <a:rPr lang="en-US" sz="4800" b="1"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532822062"/>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 - Semi-formal  (16).jpg">
            <a:extLst>
              <a:ext uri="{FF2B5EF4-FFF2-40B4-BE49-F238E27FC236}">
                <a16:creationId xmlns:a16="http://schemas.microsoft.com/office/drawing/2014/main" id="{E0A0D0C9-715C-4662-8EEC-F1E2BCBB2D7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6949" y="1202914"/>
            <a:ext cx="3466722" cy="5655086"/>
          </a:xfrm>
          <a:prstGeom prst="rect">
            <a:avLst/>
          </a:prstGeom>
        </p:spPr>
      </p:pic>
      <p:grpSp>
        <p:nvGrpSpPr>
          <p:cNvPr id="4" name="Group 3">
            <a:extLst>
              <a:ext uri="{FF2B5EF4-FFF2-40B4-BE49-F238E27FC236}">
                <a16:creationId xmlns:a16="http://schemas.microsoft.com/office/drawing/2014/main" id="{503496A6-5D4A-4A20-8E7D-8CD754872A58}"/>
              </a:ext>
            </a:extLst>
          </p:cNvPr>
          <p:cNvGrpSpPr>
            <a:grpSpLocks/>
          </p:cNvGrpSpPr>
          <p:nvPr/>
        </p:nvGrpSpPr>
        <p:grpSpPr bwMode="auto">
          <a:xfrm>
            <a:off x="68263" y="6557968"/>
            <a:ext cx="12018962" cy="264656"/>
            <a:chOff x="67859" y="6557854"/>
            <a:chExt cx="12018579" cy="265174"/>
          </a:xfrm>
        </p:grpSpPr>
        <p:sp>
          <p:nvSpPr>
            <p:cNvPr id="5" name="Rectangle 4">
              <a:extLst>
                <a:ext uri="{FF2B5EF4-FFF2-40B4-BE49-F238E27FC236}">
                  <a16:creationId xmlns:a16="http://schemas.microsoft.com/office/drawing/2014/main" id="{5F4D2B1C-B735-475C-83CB-3EAA8CAD8B65}"/>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6" name="Group 45">
              <a:extLst>
                <a:ext uri="{FF2B5EF4-FFF2-40B4-BE49-F238E27FC236}">
                  <a16:creationId xmlns:a16="http://schemas.microsoft.com/office/drawing/2014/main" id="{A878C7AC-AF52-4E8D-8582-57D195D81BBF}"/>
                </a:ext>
              </a:extLst>
            </p:cNvPr>
            <p:cNvGrpSpPr>
              <a:grpSpLocks/>
            </p:cNvGrpSpPr>
            <p:nvPr/>
          </p:nvGrpSpPr>
          <p:grpSpPr bwMode="auto">
            <a:xfrm>
              <a:off x="11548792" y="6557854"/>
              <a:ext cx="537646" cy="244340"/>
              <a:chOff x="0" y="0"/>
              <a:chExt cx="1044665" cy="474758"/>
            </a:xfrm>
          </p:grpSpPr>
          <p:sp>
            <p:nvSpPr>
              <p:cNvPr id="7" name="Shape 41">
                <a:extLst>
                  <a:ext uri="{FF2B5EF4-FFF2-40B4-BE49-F238E27FC236}">
                    <a16:creationId xmlns:a16="http://schemas.microsoft.com/office/drawing/2014/main" id="{613632C5-D918-4B02-8EF5-B0049C510461}"/>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a:ext uri="{FF2B5EF4-FFF2-40B4-BE49-F238E27FC236}">
                    <a16:creationId xmlns:a16="http://schemas.microsoft.com/office/drawing/2014/main" id="{A0A751B4-73CA-4E37-8E26-A207FEFB865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3">
                <a:extLst>
                  <a:ext uri="{FF2B5EF4-FFF2-40B4-BE49-F238E27FC236}">
                    <a16:creationId xmlns:a16="http://schemas.microsoft.com/office/drawing/2014/main" id="{E5DA09D7-9938-4731-8F39-1454094D5E2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0" name="Shape 44">
                <a:hlinkClick r:id="" action="ppaction://hlinkshowjump?jump=previousslide"/>
                <a:extLst>
                  <a:ext uri="{FF2B5EF4-FFF2-40B4-BE49-F238E27FC236}">
                    <a16:creationId xmlns:a16="http://schemas.microsoft.com/office/drawing/2014/main" id="{E24B69B3-8C44-4B73-B27B-9A60B91B54DF}"/>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1" name="Group 10">
            <a:extLst>
              <a:ext uri="{FF2B5EF4-FFF2-40B4-BE49-F238E27FC236}">
                <a16:creationId xmlns:a16="http://schemas.microsoft.com/office/drawing/2014/main" id="{F70E6B26-4C10-4CB4-9C45-ED4531370213}"/>
              </a:ext>
            </a:extLst>
          </p:cNvPr>
          <p:cNvGrpSpPr>
            <a:grpSpLocks/>
          </p:cNvGrpSpPr>
          <p:nvPr/>
        </p:nvGrpSpPr>
        <p:grpSpPr bwMode="auto">
          <a:xfrm>
            <a:off x="11682090" y="9524"/>
            <a:ext cx="455612" cy="368300"/>
            <a:chOff x="11736780" y="8736"/>
            <a:chExt cx="455819" cy="369296"/>
          </a:xfrm>
        </p:grpSpPr>
        <p:sp>
          <p:nvSpPr>
            <p:cNvPr id="12" name="Teardrop 11">
              <a:extLst>
                <a:ext uri="{FF2B5EF4-FFF2-40B4-BE49-F238E27FC236}">
                  <a16:creationId xmlns:a16="http://schemas.microsoft.com/office/drawing/2014/main" id="{5E7A3AFE-70A6-43A1-A7A0-FDD736A9829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3" name="TextBox 12">
              <a:extLst>
                <a:ext uri="{FF2B5EF4-FFF2-40B4-BE49-F238E27FC236}">
                  <a16:creationId xmlns:a16="http://schemas.microsoft.com/office/drawing/2014/main" id="{FFA47D24-D6D7-420C-B934-86E90CB9F89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76</a:t>
              </a:fld>
              <a:endParaRPr lang="id-ID" altLang="en-US" sz="1200">
                <a:solidFill>
                  <a:schemeClr val="bg1"/>
                </a:solidFill>
                <a:latin typeface="Raleway" pitchFamily="6" charset="0"/>
                <a:cs typeface="Calibri Light" pitchFamily="34" charset="0"/>
              </a:endParaRPr>
            </a:p>
          </p:txBody>
        </p:sp>
      </p:grpSp>
      <p:sp>
        <p:nvSpPr>
          <p:cNvPr id="14" name="Rectangle 13">
            <a:extLst>
              <a:ext uri="{FF2B5EF4-FFF2-40B4-BE49-F238E27FC236}">
                <a16:creationId xmlns:a16="http://schemas.microsoft.com/office/drawing/2014/main" id="{EE067CA1-366A-46B0-8B6B-C7433A3E335B}"/>
              </a:ext>
            </a:extLst>
          </p:cNvPr>
          <p:cNvSpPr>
            <a:spLocks noChangeArrowheads="1"/>
          </p:cNvSpPr>
          <p:nvPr/>
        </p:nvSpPr>
        <p:spPr bwMode="auto">
          <a:xfrm>
            <a:off x="4851574" y="347553"/>
            <a:ext cx="29374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3600" b="1" dirty="0">
                <a:latin typeface="Arial"/>
                <a:cs typeface="Arial"/>
              </a:rPr>
              <a:t>STATEMENT</a:t>
            </a:r>
            <a:endParaRPr lang="en-US" sz="3600" dirty="0">
              <a:solidFill>
                <a:srgbClr val="6B9EA5"/>
              </a:solidFill>
            </a:endParaRPr>
          </a:p>
        </p:txBody>
      </p:sp>
    </p:spTree>
    <p:extLst>
      <p:ext uri="{BB962C8B-B14F-4D97-AF65-F5344CB8AC3E}">
        <p14:creationId xmlns:p14="http://schemas.microsoft.com/office/powerpoint/2010/main" val="530404446"/>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03496A6-5D4A-4A20-8E7D-8CD754872A58}"/>
              </a:ext>
            </a:extLst>
          </p:cNvPr>
          <p:cNvGrpSpPr>
            <a:grpSpLocks/>
          </p:cNvGrpSpPr>
          <p:nvPr/>
        </p:nvGrpSpPr>
        <p:grpSpPr bwMode="auto">
          <a:xfrm>
            <a:off x="68263" y="6557968"/>
            <a:ext cx="12018962" cy="264656"/>
            <a:chOff x="67859" y="6557854"/>
            <a:chExt cx="12018579" cy="265174"/>
          </a:xfrm>
        </p:grpSpPr>
        <p:sp>
          <p:nvSpPr>
            <p:cNvPr id="5" name="Rectangle 4">
              <a:extLst>
                <a:ext uri="{FF2B5EF4-FFF2-40B4-BE49-F238E27FC236}">
                  <a16:creationId xmlns:a16="http://schemas.microsoft.com/office/drawing/2014/main" id="{5F4D2B1C-B735-475C-83CB-3EAA8CAD8B65}"/>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6" name="Group 45">
              <a:extLst>
                <a:ext uri="{FF2B5EF4-FFF2-40B4-BE49-F238E27FC236}">
                  <a16:creationId xmlns:a16="http://schemas.microsoft.com/office/drawing/2014/main" id="{A878C7AC-AF52-4E8D-8582-57D195D81BBF}"/>
                </a:ext>
              </a:extLst>
            </p:cNvPr>
            <p:cNvGrpSpPr>
              <a:grpSpLocks/>
            </p:cNvGrpSpPr>
            <p:nvPr/>
          </p:nvGrpSpPr>
          <p:grpSpPr bwMode="auto">
            <a:xfrm>
              <a:off x="11548792" y="6557854"/>
              <a:ext cx="537646" cy="244340"/>
              <a:chOff x="0" y="0"/>
              <a:chExt cx="1044665" cy="474758"/>
            </a:xfrm>
          </p:grpSpPr>
          <p:sp>
            <p:nvSpPr>
              <p:cNvPr id="7" name="Shape 41">
                <a:extLst>
                  <a:ext uri="{FF2B5EF4-FFF2-40B4-BE49-F238E27FC236}">
                    <a16:creationId xmlns:a16="http://schemas.microsoft.com/office/drawing/2014/main" id="{613632C5-D918-4B02-8EF5-B0049C510461}"/>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a:ext uri="{FF2B5EF4-FFF2-40B4-BE49-F238E27FC236}">
                    <a16:creationId xmlns:a16="http://schemas.microsoft.com/office/drawing/2014/main" id="{A0A751B4-73CA-4E37-8E26-A207FEFB865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3">
                <a:extLst>
                  <a:ext uri="{FF2B5EF4-FFF2-40B4-BE49-F238E27FC236}">
                    <a16:creationId xmlns:a16="http://schemas.microsoft.com/office/drawing/2014/main" id="{E5DA09D7-9938-4731-8F39-1454094D5E2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0" name="Shape 44">
                <a:hlinkClick r:id="" action="ppaction://hlinkshowjump?jump=previousslide"/>
                <a:extLst>
                  <a:ext uri="{FF2B5EF4-FFF2-40B4-BE49-F238E27FC236}">
                    <a16:creationId xmlns:a16="http://schemas.microsoft.com/office/drawing/2014/main" id="{E24B69B3-8C44-4B73-B27B-9A60B91B54DF}"/>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1" name="Group 10">
            <a:extLst>
              <a:ext uri="{FF2B5EF4-FFF2-40B4-BE49-F238E27FC236}">
                <a16:creationId xmlns:a16="http://schemas.microsoft.com/office/drawing/2014/main" id="{F70E6B26-4C10-4CB4-9C45-ED4531370213}"/>
              </a:ext>
            </a:extLst>
          </p:cNvPr>
          <p:cNvGrpSpPr>
            <a:grpSpLocks/>
          </p:cNvGrpSpPr>
          <p:nvPr/>
        </p:nvGrpSpPr>
        <p:grpSpPr bwMode="auto">
          <a:xfrm>
            <a:off x="11682090" y="9524"/>
            <a:ext cx="455612" cy="368300"/>
            <a:chOff x="11736780" y="8736"/>
            <a:chExt cx="455819" cy="369296"/>
          </a:xfrm>
        </p:grpSpPr>
        <p:sp>
          <p:nvSpPr>
            <p:cNvPr id="12" name="Teardrop 11">
              <a:extLst>
                <a:ext uri="{FF2B5EF4-FFF2-40B4-BE49-F238E27FC236}">
                  <a16:creationId xmlns:a16="http://schemas.microsoft.com/office/drawing/2014/main" id="{5E7A3AFE-70A6-43A1-A7A0-FDD736A9829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3" name="TextBox 12">
              <a:extLst>
                <a:ext uri="{FF2B5EF4-FFF2-40B4-BE49-F238E27FC236}">
                  <a16:creationId xmlns:a16="http://schemas.microsoft.com/office/drawing/2014/main" id="{FFA47D24-D6D7-420C-B934-86E90CB9F89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77</a:t>
              </a:fld>
              <a:endParaRPr lang="id-ID" altLang="en-US" sz="1200">
                <a:solidFill>
                  <a:schemeClr val="bg1"/>
                </a:solidFill>
                <a:latin typeface="Raleway" pitchFamily="6" charset="0"/>
                <a:cs typeface="Calibri Light" pitchFamily="34" charset="0"/>
              </a:endParaRPr>
            </a:p>
          </p:txBody>
        </p:sp>
      </p:grpSp>
      <p:sp>
        <p:nvSpPr>
          <p:cNvPr id="14" name="Rectangle 13">
            <a:extLst>
              <a:ext uri="{FF2B5EF4-FFF2-40B4-BE49-F238E27FC236}">
                <a16:creationId xmlns:a16="http://schemas.microsoft.com/office/drawing/2014/main" id="{EE067CA1-366A-46B0-8B6B-C7433A3E335B}"/>
              </a:ext>
            </a:extLst>
          </p:cNvPr>
          <p:cNvSpPr>
            <a:spLocks noChangeArrowheads="1"/>
          </p:cNvSpPr>
          <p:nvPr/>
        </p:nvSpPr>
        <p:spPr bwMode="auto">
          <a:xfrm>
            <a:off x="5086639" y="347553"/>
            <a:ext cx="24673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3600" b="1" dirty="0">
                <a:latin typeface="Arial"/>
                <a:cs typeface="Arial"/>
              </a:rPr>
              <a:t>SLOGANS</a:t>
            </a:r>
            <a:endParaRPr lang="en-US" sz="3600" dirty="0">
              <a:solidFill>
                <a:srgbClr val="6B9EA5"/>
              </a:solidFill>
            </a:endParaRPr>
          </a:p>
        </p:txBody>
      </p:sp>
      <p:pic>
        <p:nvPicPr>
          <p:cNvPr id="16" name="Picture 15" descr="14878202932_8b72bb9e57_o.jpg">
            <a:extLst>
              <a:ext uri="{FF2B5EF4-FFF2-40B4-BE49-F238E27FC236}">
                <a16:creationId xmlns:a16="http://schemas.microsoft.com/office/drawing/2014/main" id="{E9057C0A-958D-46E4-9D7C-16180721F4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0400" y="1752598"/>
            <a:ext cx="3403600" cy="5105402"/>
          </a:xfrm>
          <a:prstGeom prst="rect">
            <a:avLst/>
          </a:prstGeom>
          <a:ln>
            <a:solidFill>
              <a:srgbClr val="FFFFFF"/>
            </a:solidFill>
          </a:ln>
        </p:spPr>
      </p:pic>
    </p:spTree>
    <p:extLst>
      <p:ext uri="{BB962C8B-B14F-4D97-AF65-F5344CB8AC3E}">
        <p14:creationId xmlns:p14="http://schemas.microsoft.com/office/powerpoint/2010/main" val="3423007297"/>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erson wearing underwear&#10;&#10;Description generated with very high confidence">
            <a:extLst>
              <a:ext uri="{FF2B5EF4-FFF2-40B4-BE49-F238E27FC236}">
                <a16:creationId xmlns:a16="http://schemas.microsoft.com/office/drawing/2014/main" id="{59B7268A-102F-40D5-A8D9-D91C0DF43EA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1962150" y="1533525"/>
            <a:ext cx="3790950" cy="3790950"/>
          </a:xfrm>
        </p:spPr>
      </p:pic>
      <p:grpSp>
        <p:nvGrpSpPr>
          <p:cNvPr id="3" name="Group 2">
            <a:extLst>
              <a:ext uri="{FF2B5EF4-FFF2-40B4-BE49-F238E27FC236}">
                <a16:creationId xmlns:a16="http://schemas.microsoft.com/office/drawing/2014/main" id="{7CC2F4CC-869F-450E-8A38-02AB9F292541}"/>
              </a:ext>
            </a:extLst>
          </p:cNvPr>
          <p:cNvGrpSpPr>
            <a:grpSpLocks/>
          </p:cNvGrpSpPr>
          <p:nvPr/>
        </p:nvGrpSpPr>
        <p:grpSpPr bwMode="auto">
          <a:xfrm>
            <a:off x="68263" y="6557968"/>
            <a:ext cx="12018962" cy="264656"/>
            <a:chOff x="67859" y="6557854"/>
            <a:chExt cx="12018579" cy="265174"/>
          </a:xfrm>
        </p:grpSpPr>
        <p:sp>
          <p:nvSpPr>
            <p:cNvPr id="4" name="Rectangle 3">
              <a:extLst>
                <a:ext uri="{FF2B5EF4-FFF2-40B4-BE49-F238E27FC236}">
                  <a16:creationId xmlns:a16="http://schemas.microsoft.com/office/drawing/2014/main" id="{FC768BFB-11F1-4D48-B883-A398F6E5D1DC}"/>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 name="Group 45">
              <a:extLst>
                <a:ext uri="{FF2B5EF4-FFF2-40B4-BE49-F238E27FC236}">
                  <a16:creationId xmlns:a16="http://schemas.microsoft.com/office/drawing/2014/main" id="{4A10576B-AD33-40F1-8184-EF5793E81101}"/>
                </a:ext>
              </a:extLst>
            </p:cNvPr>
            <p:cNvGrpSpPr>
              <a:grpSpLocks/>
            </p:cNvGrpSpPr>
            <p:nvPr/>
          </p:nvGrpSpPr>
          <p:grpSpPr bwMode="auto">
            <a:xfrm>
              <a:off x="11548792" y="6557854"/>
              <a:ext cx="537646" cy="244340"/>
              <a:chOff x="0" y="0"/>
              <a:chExt cx="1044665" cy="474758"/>
            </a:xfrm>
          </p:grpSpPr>
          <p:sp>
            <p:nvSpPr>
              <p:cNvPr id="6" name="Shape 41">
                <a:extLst>
                  <a:ext uri="{FF2B5EF4-FFF2-40B4-BE49-F238E27FC236}">
                    <a16:creationId xmlns:a16="http://schemas.microsoft.com/office/drawing/2014/main" id="{AA53F6AB-DF60-4599-A45E-0EDD07169972}"/>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2">
                <a:hlinkClick r:id="" action="ppaction://hlinkshowjump?jump=nextslide"/>
                <a:extLst>
                  <a:ext uri="{FF2B5EF4-FFF2-40B4-BE49-F238E27FC236}">
                    <a16:creationId xmlns:a16="http://schemas.microsoft.com/office/drawing/2014/main" id="{2812451B-5F5D-4BBA-8CBA-9E4AB735239F}"/>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3">
                <a:extLst>
                  <a:ext uri="{FF2B5EF4-FFF2-40B4-BE49-F238E27FC236}">
                    <a16:creationId xmlns:a16="http://schemas.microsoft.com/office/drawing/2014/main" id="{A977F60C-1F21-4C01-B266-F9094B258040}"/>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9" name="Shape 44">
                <a:hlinkClick r:id="" action="ppaction://hlinkshowjump?jump=previousslide"/>
                <a:extLst>
                  <a:ext uri="{FF2B5EF4-FFF2-40B4-BE49-F238E27FC236}">
                    <a16:creationId xmlns:a16="http://schemas.microsoft.com/office/drawing/2014/main" id="{2C1B284E-52DB-450D-93F9-FF09D032D041}"/>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0" name="Group 9">
            <a:extLst>
              <a:ext uri="{FF2B5EF4-FFF2-40B4-BE49-F238E27FC236}">
                <a16:creationId xmlns:a16="http://schemas.microsoft.com/office/drawing/2014/main" id="{B352B5AC-5260-4734-A961-5FC800789888}"/>
              </a:ext>
            </a:extLst>
          </p:cNvPr>
          <p:cNvGrpSpPr>
            <a:grpSpLocks/>
          </p:cNvGrpSpPr>
          <p:nvPr/>
        </p:nvGrpSpPr>
        <p:grpSpPr bwMode="auto">
          <a:xfrm>
            <a:off x="11682090" y="9524"/>
            <a:ext cx="455612" cy="368300"/>
            <a:chOff x="11736780" y="8736"/>
            <a:chExt cx="455819" cy="369296"/>
          </a:xfrm>
        </p:grpSpPr>
        <p:sp>
          <p:nvSpPr>
            <p:cNvPr id="11" name="Teardrop 10">
              <a:extLst>
                <a:ext uri="{FF2B5EF4-FFF2-40B4-BE49-F238E27FC236}">
                  <a16:creationId xmlns:a16="http://schemas.microsoft.com/office/drawing/2014/main" id="{F88ECEBF-7754-433D-B8B2-5F4E4833609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2" name="TextBox 11">
              <a:extLst>
                <a:ext uri="{FF2B5EF4-FFF2-40B4-BE49-F238E27FC236}">
                  <a16:creationId xmlns:a16="http://schemas.microsoft.com/office/drawing/2014/main" id="{AE9653E4-F980-4801-B611-5B7B6CCE52B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78</a:t>
              </a:fld>
              <a:endParaRPr lang="id-ID" altLang="en-US" sz="1200">
                <a:solidFill>
                  <a:schemeClr val="bg1"/>
                </a:solidFill>
                <a:latin typeface="Raleway" pitchFamily="6" charset="0"/>
                <a:cs typeface="Calibri Light" pitchFamily="34" charset="0"/>
              </a:endParaRPr>
            </a:p>
          </p:txBody>
        </p:sp>
      </p:grpSp>
      <p:sp>
        <p:nvSpPr>
          <p:cNvPr id="13" name="Rectangle 12">
            <a:extLst>
              <a:ext uri="{FF2B5EF4-FFF2-40B4-BE49-F238E27FC236}">
                <a16:creationId xmlns:a16="http://schemas.microsoft.com/office/drawing/2014/main" id="{1EBF4B89-A79C-415C-ABD4-3D8BE14A1DDB}"/>
              </a:ext>
            </a:extLst>
          </p:cNvPr>
          <p:cNvSpPr>
            <a:spLocks noChangeArrowheads="1"/>
          </p:cNvSpPr>
          <p:nvPr/>
        </p:nvSpPr>
        <p:spPr bwMode="auto">
          <a:xfrm>
            <a:off x="8288294" y="2739232"/>
            <a:ext cx="14157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CA" sz="4800" b="1" dirty="0">
                <a:solidFill>
                  <a:srgbClr val="000000"/>
                </a:solidFill>
                <a:latin typeface="Arial"/>
                <a:cs typeface="Arial"/>
              </a:rPr>
              <a:t>SEX</a:t>
            </a:r>
            <a:endParaRPr lang="en-US" sz="4800" dirty="0">
              <a:solidFill>
                <a:srgbClr val="6B9EA5"/>
              </a:solidFill>
            </a:endParaRPr>
          </a:p>
        </p:txBody>
      </p:sp>
    </p:spTree>
    <p:extLst>
      <p:ext uri="{BB962C8B-B14F-4D97-AF65-F5344CB8AC3E}">
        <p14:creationId xmlns:p14="http://schemas.microsoft.com/office/powerpoint/2010/main" val="544855637"/>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wearing a black dress&#10;&#10;Description generated with very high confidence">
            <a:extLst>
              <a:ext uri="{FF2B5EF4-FFF2-40B4-BE49-F238E27FC236}">
                <a16:creationId xmlns:a16="http://schemas.microsoft.com/office/drawing/2014/main" id="{3C4287CF-1880-447E-B613-77D199AAE22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7073900" y="860425"/>
            <a:ext cx="5118100" cy="5160963"/>
          </a:xfrm>
        </p:spPr>
      </p:pic>
      <p:grpSp>
        <p:nvGrpSpPr>
          <p:cNvPr id="5" name="Group 4">
            <a:extLst>
              <a:ext uri="{FF2B5EF4-FFF2-40B4-BE49-F238E27FC236}">
                <a16:creationId xmlns:a16="http://schemas.microsoft.com/office/drawing/2014/main" id="{D9A85253-A34B-4075-8D1C-236BCC79C2FA}"/>
              </a:ext>
            </a:extLst>
          </p:cNvPr>
          <p:cNvGrpSpPr>
            <a:grpSpLocks/>
          </p:cNvGrpSpPr>
          <p:nvPr/>
        </p:nvGrpSpPr>
        <p:grpSpPr bwMode="auto">
          <a:xfrm>
            <a:off x="68263" y="6557968"/>
            <a:ext cx="12018962" cy="264656"/>
            <a:chOff x="67859" y="6557854"/>
            <a:chExt cx="12018579" cy="265174"/>
          </a:xfrm>
        </p:grpSpPr>
        <p:sp>
          <p:nvSpPr>
            <p:cNvPr id="6" name="Rectangle 5">
              <a:extLst>
                <a:ext uri="{FF2B5EF4-FFF2-40B4-BE49-F238E27FC236}">
                  <a16:creationId xmlns:a16="http://schemas.microsoft.com/office/drawing/2014/main" id="{CBEDBDB1-D106-48DF-9790-0FDFFD2F7759}"/>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7" name="Group 45">
              <a:extLst>
                <a:ext uri="{FF2B5EF4-FFF2-40B4-BE49-F238E27FC236}">
                  <a16:creationId xmlns:a16="http://schemas.microsoft.com/office/drawing/2014/main" id="{FF619791-C448-4CDA-940D-7D24A16BE0BA}"/>
                </a:ext>
              </a:extLst>
            </p:cNvPr>
            <p:cNvGrpSpPr>
              <a:grpSpLocks/>
            </p:cNvGrpSpPr>
            <p:nvPr/>
          </p:nvGrpSpPr>
          <p:grpSpPr bwMode="auto">
            <a:xfrm>
              <a:off x="11548792" y="6557854"/>
              <a:ext cx="537646" cy="244340"/>
              <a:chOff x="0" y="0"/>
              <a:chExt cx="1044665" cy="474758"/>
            </a:xfrm>
          </p:grpSpPr>
          <p:sp>
            <p:nvSpPr>
              <p:cNvPr id="8" name="Shape 41">
                <a:extLst>
                  <a:ext uri="{FF2B5EF4-FFF2-40B4-BE49-F238E27FC236}">
                    <a16:creationId xmlns:a16="http://schemas.microsoft.com/office/drawing/2014/main" id="{3380AC02-F53F-43EF-8235-47E61597C51C}"/>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2">
                <a:hlinkClick r:id="" action="ppaction://hlinkshowjump?jump=nextslide"/>
                <a:extLst>
                  <a:ext uri="{FF2B5EF4-FFF2-40B4-BE49-F238E27FC236}">
                    <a16:creationId xmlns:a16="http://schemas.microsoft.com/office/drawing/2014/main" id="{7C9C501E-65FD-4B17-8BF0-4ECAF43E8F45}"/>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3">
                <a:extLst>
                  <a:ext uri="{FF2B5EF4-FFF2-40B4-BE49-F238E27FC236}">
                    <a16:creationId xmlns:a16="http://schemas.microsoft.com/office/drawing/2014/main" id="{08BE3BF6-9022-4D84-8F7D-0023EE3E2440}"/>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1" name="Shape 44">
                <a:hlinkClick r:id="" action="ppaction://hlinkshowjump?jump=previousslide"/>
                <a:extLst>
                  <a:ext uri="{FF2B5EF4-FFF2-40B4-BE49-F238E27FC236}">
                    <a16:creationId xmlns:a16="http://schemas.microsoft.com/office/drawing/2014/main" id="{37BC9895-FC4E-4D0A-80E7-6F39D2B55893}"/>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2" name="Group 11">
            <a:extLst>
              <a:ext uri="{FF2B5EF4-FFF2-40B4-BE49-F238E27FC236}">
                <a16:creationId xmlns:a16="http://schemas.microsoft.com/office/drawing/2014/main" id="{74A9E2D9-16C2-4DF9-BDFA-D0641A612444}"/>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id="{FE98FF37-8983-4D08-87DB-7FFA7B0D1C4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id="{897BA4C1-C2D1-418B-BCDE-D23FA69B72C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79</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id="{F8057641-47E8-4F70-866A-54AE52DA180D}"/>
              </a:ext>
            </a:extLst>
          </p:cNvPr>
          <p:cNvSpPr>
            <a:spLocks noChangeArrowheads="1"/>
          </p:cNvSpPr>
          <p:nvPr/>
        </p:nvSpPr>
        <p:spPr bwMode="auto">
          <a:xfrm>
            <a:off x="1234156" y="2945874"/>
            <a:ext cx="55338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CA" sz="2800" b="1" dirty="0">
                <a:solidFill>
                  <a:srgbClr val="000000"/>
                </a:solidFill>
                <a:latin typeface="Arial"/>
                <a:cs typeface="Arial"/>
              </a:rPr>
              <a:t>BACK | SHOULDERS | MIDRIFF</a:t>
            </a:r>
            <a:endParaRPr lang="en-US" sz="2800" dirty="0">
              <a:solidFill>
                <a:srgbClr val="6B9EA5"/>
              </a:solidFill>
            </a:endParaRPr>
          </a:p>
        </p:txBody>
      </p:sp>
      <p:sp>
        <p:nvSpPr>
          <p:cNvPr id="19" name="Rectangle 18">
            <a:extLst>
              <a:ext uri="{FF2B5EF4-FFF2-40B4-BE49-F238E27FC236}">
                <a16:creationId xmlns:a16="http://schemas.microsoft.com/office/drawing/2014/main" id="{9FD73868-8EE0-46BC-BA13-77E890F3E015}"/>
              </a:ext>
            </a:extLst>
          </p:cNvPr>
          <p:cNvSpPr/>
          <p:nvPr/>
        </p:nvSpPr>
        <p:spPr>
          <a:xfrm>
            <a:off x="7073900" y="860426"/>
            <a:ext cx="5118100" cy="5137150"/>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49506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fontAlgn="auto">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How we look on the outside affects how we think and how we feel on the inside. It also affects how we act and how others react or respond to us.</a:t>
            </a:r>
          </a:p>
        </p:txBody>
      </p:sp>
      <p:sp>
        <p:nvSpPr>
          <p:cNvPr id="15" name="Rectangle 14"/>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Freeform: Shape 13"/>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4340" name="Group 28"/>
          <p:cNvGrpSpPr>
            <a:grpSpLocks/>
          </p:cNvGrpSpPr>
          <p:nvPr/>
        </p:nvGrpSpPr>
        <p:grpSpPr bwMode="auto">
          <a:xfrm>
            <a:off x="68263" y="6557952"/>
            <a:ext cx="12018962" cy="295433"/>
            <a:chOff x="67859" y="6557854"/>
            <a:chExt cx="12018579" cy="296012"/>
          </a:xfrm>
        </p:grpSpPr>
        <p:sp>
          <p:nvSpPr>
            <p:cNvPr id="10" name="Rectangle 9">
              <a:extLst/>
            </p:cNvPr>
            <p:cNvSpPr/>
            <p:nvPr/>
          </p:nvSpPr>
          <p:spPr>
            <a:xfrm>
              <a:off x="67859" y="6607162"/>
              <a:ext cx="1636935" cy="246704"/>
            </a:xfrm>
            <a:prstGeom prst="rect">
              <a:avLst/>
            </a:prstGeom>
          </p:spPr>
          <p:txBody>
            <a:bodyPr wrap="none">
              <a:spAutoFit/>
            </a:bodyPr>
            <a:lstStyle/>
            <a:p>
              <a:pPr>
                <a:defRPr/>
              </a:pPr>
              <a:r>
                <a:rPr lang="en-CA" sz="1000" b="1" cap="all" dirty="0">
                  <a:solidFill>
                    <a:schemeClr val="tx1">
                      <a:lumMod val="50000"/>
                      <a:lumOff val="50000"/>
                    </a:schemeClr>
                  </a:solidFill>
                </a:rPr>
                <a:t>©personal impact </a:t>
              </a:r>
              <a:r>
                <a:rPr lang="en-CA" sz="1000" cap="all" dirty="0">
                  <a:solidFill>
                    <a:schemeClr val="tx1">
                      <a:lumMod val="50000"/>
                      <a:lumOff val="50000"/>
                    </a:schemeClr>
                  </a:solidFill>
                </a:rPr>
                <a:t>2019</a:t>
              </a:r>
              <a:endParaRPr lang="en-US" sz="1000" cap="all" dirty="0">
                <a:solidFill>
                  <a:schemeClr val="tx1">
                    <a:lumMod val="50000"/>
                    <a:lumOff val="50000"/>
                  </a:schemeClr>
                </a:solidFill>
              </a:endParaRPr>
            </a:p>
          </p:txBody>
        </p:sp>
        <p:grpSp>
          <p:nvGrpSpPr>
            <p:cNvPr id="14347" name="Group 45"/>
            <p:cNvGrpSpPr>
              <a:grpSpLocks/>
            </p:cNvGrpSpPr>
            <p:nvPr/>
          </p:nvGrpSpPr>
          <p:grpSpPr bwMode="auto">
            <a:xfrm>
              <a:off x="11548792" y="6557854"/>
              <a:ext cx="537646" cy="244340"/>
              <a:chOff x="0" y="0"/>
              <a:chExt cx="1044665" cy="474758"/>
            </a:xfrm>
          </p:grpSpPr>
          <p:sp>
            <p:nvSpPr>
              <p:cNvPr id="12"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350"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4351"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4341" name="Group 8"/>
          <p:cNvGrpSpPr>
            <a:grpSpLocks/>
          </p:cNvGrpSpPr>
          <p:nvPr/>
        </p:nvGrpSpPr>
        <p:grpSpPr bwMode="auto">
          <a:xfrm>
            <a:off x="11736388" y="9525"/>
            <a:ext cx="455612" cy="368300"/>
            <a:chOff x="11736780" y="8736"/>
            <a:chExt cx="455819" cy="369296"/>
          </a:xfrm>
        </p:grpSpPr>
        <p:sp>
          <p:nvSpPr>
            <p:cNvPr id="19" name="Teardrop 18">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345" name="TextBox 2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9B04D4BC-93DB-43CF-8E7E-8B55732F36C3}" type="slidenum">
                <a:rPr lang="id-ID" altLang="en-US" sz="1200" b="1">
                  <a:solidFill>
                    <a:schemeClr val="bg1"/>
                  </a:solidFill>
                  <a:latin typeface="Raleway" pitchFamily="6" charset="0"/>
                  <a:cs typeface="Calibri Light" pitchFamily="34" charset="0"/>
                </a:rPr>
                <a:pPr algn="ctr" eaLnBrk="1" hangingPunct="1"/>
                <a:t>8</a:t>
              </a:fld>
              <a:endParaRPr lang="id-ID" altLang="en-US" sz="1200">
                <a:solidFill>
                  <a:schemeClr val="bg1"/>
                </a:solidFill>
                <a:latin typeface="Raleway" pitchFamily="6" charset="0"/>
                <a:cs typeface="Calibri Light" pitchFamily="34" charset="0"/>
              </a:endParaRPr>
            </a:p>
          </p:txBody>
        </p:sp>
      </p:grpSp>
      <p:sp>
        <p:nvSpPr>
          <p:cNvPr id="14342" name="Rectangle 21"/>
          <p:cNvSpPr>
            <a:spLocks noChangeArrowheads="1"/>
          </p:cNvSpPr>
          <p:nvPr/>
        </p:nvSpPr>
        <p:spPr bwMode="auto">
          <a:xfrm>
            <a:off x="4427538" y="377825"/>
            <a:ext cx="3895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DAVID </a:t>
            </a:r>
            <a:r>
              <a:rPr lang="en-CA" altLang="en-US" sz="3200" b="1">
                <a:solidFill>
                  <a:srgbClr val="6B9EA5"/>
                </a:solidFill>
                <a:latin typeface="Arial" pitchFamily="34" charset="0"/>
                <a:cs typeface="Arial" pitchFamily="34" charset="0"/>
              </a:rPr>
              <a:t>SCHWARTS</a:t>
            </a:r>
            <a:endParaRPr lang="en-CA" altLang="en-US" sz="3200">
              <a:solidFill>
                <a:srgbClr val="6B9EA5"/>
              </a:solidFill>
              <a:latin typeface="Arial" pitchFamily="34" charset="0"/>
              <a:cs typeface="Arial" pitchFamily="34" charset="0"/>
            </a:endParaRPr>
          </a:p>
        </p:txBody>
      </p:sp>
    </p:spTree>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blue shirt&#10;&#10;Description generated with very high confidence">
            <a:extLst>
              <a:ext uri="{FF2B5EF4-FFF2-40B4-BE49-F238E27FC236}">
                <a16:creationId xmlns:a16="http://schemas.microsoft.com/office/drawing/2014/main" id="{3DF9167C-5DE5-40E1-AD43-8F7B25F7BA7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5" name="Group 4">
            <a:extLst>
              <a:ext uri="{FF2B5EF4-FFF2-40B4-BE49-F238E27FC236}">
                <a16:creationId xmlns:a16="http://schemas.microsoft.com/office/drawing/2014/main" id="{DD498F84-B1C2-4A3B-BB25-C48B68E07CBC}"/>
              </a:ext>
            </a:extLst>
          </p:cNvPr>
          <p:cNvGrpSpPr>
            <a:grpSpLocks/>
          </p:cNvGrpSpPr>
          <p:nvPr/>
        </p:nvGrpSpPr>
        <p:grpSpPr bwMode="auto">
          <a:xfrm>
            <a:off x="68263" y="6557968"/>
            <a:ext cx="12018962" cy="387766"/>
            <a:chOff x="67859" y="6557854"/>
            <a:chExt cx="12018579" cy="388525"/>
          </a:xfrm>
        </p:grpSpPr>
        <p:sp>
          <p:nvSpPr>
            <p:cNvPr id="6" name="Rectangle 5">
              <a:extLst>
                <a:ext uri="{FF2B5EF4-FFF2-40B4-BE49-F238E27FC236}">
                  <a16:creationId xmlns:a16="http://schemas.microsoft.com/office/drawing/2014/main" id="{CF5A4A6A-3972-4DBD-AC05-2626AD81D3A2}"/>
                </a:ext>
              </a:extLst>
            </p:cNvPr>
            <p:cNvSpPr/>
            <p:nvPr/>
          </p:nvSpPr>
          <p:spPr>
            <a:xfrm>
              <a:off x="67859" y="6607162"/>
              <a:ext cx="1311536" cy="339217"/>
            </a:xfrm>
            <a:prstGeom prst="rect">
              <a:avLst/>
            </a:prstGeom>
          </p:spPr>
          <p:txBody>
            <a:bodyPr wrap="none">
              <a:spAutoFit/>
            </a:bodyPr>
            <a:lstStyle/>
            <a:p>
              <a:pPr fontAlgn="auto">
                <a:spcBef>
                  <a:spcPts val="0"/>
                </a:spcBef>
                <a:spcAft>
                  <a:spcPts val="0"/>
                </a:spcAft>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a:p>
              <a:pPr fontAlgn="auto">
                <a:spcBef>
                  <a:spcPts val="0"/>
                </a:spcBef>
                <a:spcAft>
                  <a:spcPts val="0"/>
                </a:spcAft>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 name="Group 45">
              <a:extLst>
                <a:ext uri="{FF2B5EF4-FFF2-40B4-BE49-F238E27FC236}">
                  <a16:creationId xmlns:a16="http://schemas.microsoft.com/office/drawing/2014/main" id="{0B59C1A2-2079-4267-9055-E1EB93CF42D0}"/>
                </a:ext>
              </a:extLst>
            </p:cNvPr>
            <p:cNvGrpSpPr>
              <a:grpSpLocks/>
            </p:cNvGrpSpPr>
            <p:nvPr/>
          </p:nvGrpSpPr>
          <p:grpSpPr bwMode="auto">
            <a:xfrm>
              <a:off x="11548792" y="6557854"/>
              <a:ext cx="537646" cy="244340"/>
              <a:chOff x="0" y="0"/>
              <a:chExt cx="1044665" cy="474758"/>
            </a:xfrm>
          </p:grpSpPr>
          <p:sp>
            <p:nvSpPr>
              <p:cNvPr id="8" name="Shape 41">
                <a:extLst>
                  <a:ext uri="{FF2B5EF4-FFF2-40B4-BE49-F238E27FC236}">
                    <a16:creationId xmlns:a16="http://schemas.microsoft.com/office/drawing/2014/main" id="{783F9767-16ED-477F-8CB0-65B71F331634}"/>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2">
                <a:hlinkClick r:id="" action="ppaction://hlinkshowjump?jump=nextslide"/>
                <a:extLst>
                  <a:ext uri="{FF2B5EF4-FFF2-40B4-BE49-F238E27FC236}">
                    <a16:creationId xmlns:a16="http://schemas.microsoft.com/office/drawing/2014/main" id="{DA282724-CFC5-465B-A8EA-EB4AAA306777}"/>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3">
                <a:extLst>
                  <a:ext uri="{FF2B5EF4-FFF2-40B4-BE49-F238E27FC236}">
                    <a16:creationId xmlns:a16="http://schemas.microsoft.com/office/drawing/2014/main" id="{2AC00477-3D60-4C08-86D5-C9435328B08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1" name="Shape 44">
                <a:hlinkClick r:id="" action="ppaction://hlinkshowjump?jump=previousslide"/>
                <a:extLst>
                  <a:ext uri="{FF2B5EF4-FFF2-40B4-BE49-F238E27FC236}">
                    <a16:creationId xmlns:a16="http://schemas.microsoft.com/office/drawing/2014/main" id="{300A778F-8BA0-4303-B7D1-22368F88B710}"/>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2" name="Group 11">
            <a:extLst>
              <a:ext uri="{FF2B5EF4-FFF2-40B4-BE49-F238E27FC236}">
                <a16:creationId xmlns:a16="http://schemas.microsoft.com/office/drawing/2014/main" id="{27529D64-E59C-436A-ACD4-0A33840A4460}"/>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id="{16DB9C76-4A7E-46D0-B394-13E01FB9FDD0}"/>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id="{6E87BFE0-5325-475D-A029-38DD7942E50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80</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id="{A4E34644-D853-4E5F-97A4-2287EBFA84B0}"/>
              </a:ext>
            </a:extLst>
          </p:cNvPr>
          <p:cNvSpPr>
            <a:spLocks noChangeArrowheads="1"/>
          </p:cNvSpPr>
          <p:nvPr/>
        </p:nvSpPr>
        <p:spPr bwMode="auto">
          <a:xfrm>
            <a:off x="7943890" y="2945874"/>
            <a:ext cx="22589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CA" sz="2800" b="1" dirty="0">
                <a:solidFill>
                  <a:srgbClr val="000000"/>
                </a:solidFill>
                <a:latin typeface="Arial"/>
                <a:cs typeface="Arial"/>
              </a:rPr>
              <a:t>NECKLINES</a:t>
            </a:r>
            <a:endParaRPr lang="en-US" sz="2800" dirty="0">
              <a:solidFill>
                <a:srgbClr val="6B9EA5"/>
              </a:solidFill>
            </a:endParaRPr>
          </a:p>
        </p:txBody>
      </p:sp>
    </p:spTree>
    <p:extLst>
      <p:ext uri="{BB962C8B-B14F-4D97-AF65-F5344CB8AC3E}">
        <p14:creationId xmlns:p14="http://schemas.microsoft.com/office/powerpoint/2010/main" val="3029386989"/>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7C677C-9DA7-422D-BA17-8B6E43AA502C}"/>
              </a:ext>
            </a:extLst>
          </p:cNvPr>
          <p:cNvGrpSpPr>
            <a:grpSpLocks/>
          </p:cNvGrpSpPr>
          <p:nvPr/>
        </p:nvGrpSpPr>
        <p:grpSpPr bwMode="auto">
          <a:xfrm>
            <a:off x="68263" y="6557968"/>
            <a:ext cx="12018962" cy="264656"/>
            <a:chOff x="67859" y="6557854"/>
            <a:chExt cx="12018579" cy="265174"/>
          </a:xfrm>
        </p:grpSpPr>
        <p:sp>
          <p:nvSpPr>
            <p:cNvPr id="4" name="Rectangle 3">
              <a:extLst>
                <a:ext uri="{FF2B5EF4-FFF2-40B4-BE49-F238E27FC236}">
                  <a16:creationId xmlns:a16="http://schemas.microsoft.com/office/drawing/2014/main" id="{53DE0A64-6936-47F8-97F6-EB8944E70A25}"/>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 name="Group 45">
              <a:extLst>
                <a:ext uri="{FF2B5EF4-FFF2-40B4-BE49-F238E27FC236}">
                  <a16:creationId xmlns:a16="http://schemas.microsoft.com/office/drawing/2014/main" id="{1DF9E4B1-05D0-49F7-8983-4E6F711BFD86}"/>
                </a:ext>
              </a:extLst>
            </p:cNvPr>
            <p:cNvGrpSpPr>
              <a:grpSpLocks/>
            </p:cNvGrpSpPr>
            <p:nvPr/>
          </p:nvGrpSpPr>
          <p:grpSpPr bwMode="auto">
            <a:xfrm>
              <a:off x="11548792" y="6557854"/>
              <a:ext cx="537646" cy="244340"/>
              <a:chOff x="0" y="0"/>
              <a:chExt cx="1044665" cy="474758"/>
            </a:xfrm>
          </p:grpSpPr>
          <p:sp>
            <p:nvSpPr>
              <p:cNvPr id="6" name="Shape 41">
                <a:extLst>
                  <a:ext uri="{FF2B5EF4-FFF2-40B4-BE49-F238E27FC236}">
                    <a16:creationId xmlns:a16="http://schemas.microsoft.com/office/drawing/2014/main" id="{40DDD838-DDF9-4E5D-A712-67B0405A5E20}"/>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2">
                <a:hlinkClick r:id="" action="ppaction://hlinkshowjump?jump=nextslide"/>
                <a:extLst>
                  <a:ext uri="{FF2B5EF4-FFF2-40B4-BE49-F238E27FC236}">
                    <a16:creationId xmlns:a16="http://schemas.microsoft.com/office/drawing/2014/main" id="{FD5E3D38-EBE3-4EE2-9943-D30A0D6DC1FF}"/>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3">
                <a:extLst>
                  <a:ext uri="{FF2B5EF4-FFF2-40B4-BE49-F238E27FC236}">
                    <a16:creationId xmlns:a16="http://schemas.microsoft.com/office/drawing/2014/main" id="{569272DF-F909-4209-B2C6-F2996D62FAE4}"/>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9" name="Shape 44">
                <a:hlinkClick r:id="" action="ppaction://hlinkshowjump?jump=previousslide"/>
                <a:extLst>
                  <a:ext uri="{FF2B5EF4-FFF2-40B4-BE49-F238E27FC236}">
                    <a16:creationId xmlns:a16="http://schemas.microsoft.com/office/drawing/2014/main" id="{6DA69402-C013-49C6-96F7-518A29FCF6ED}"/>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0" name="Group 9">
            <a:extLst>
              <a:ext uri="{FF2B5EF4-FFF2-40B4-BE49-F238E27FC236}">
                <a16:creationId xmlns:a16="http://schemas.microsoft.com/office/drawing/2014/main" id="{4C43A81B-80E9-4B8D-B318-1467D4CCD1B5}"/>
              </a:ext>
            </a:extLst>
          </p:cNvPr>
          <p:cNvGrpSpPr>
            <a:grpSpLocks/>
          </p:cNvGrpSpPr>
          <p:nvPr/>
        </p:nvGrpSpPr>
        <p:grpSpPr bwMode="auto">
          <a:xfrm>
            <a:off x="11682090" y="9524"/>
            <a:ext cx="455612" cy="368300"/>
            <a:chOff x="11736780" y="8736"/>
            <a:chExt cx="455819" cy="369296"/>
          </a:xfrm>
        </p:grpSpPr>
        <p:sp>
          <p:nvSpPr>
            <p:cNvPr id="11" name="Teardrop 10">
              <a:extLst>
                <a:ext uri="{FF2B5EF4-FFF2-40B4-BE49-F238E27FC236}">
                  <a16:creationId xmlns:a16="http://schemas.microsoft.com/office/drawing/2014/main" id="{8B71448C-4E5E-4946-AE70-EE3D76CBDE7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2" name="TextBox 11">
              <a:extLst>
                <a:ext uri="{FF2B5EF4-FFF2-40B4-BE49-F238E27FC236}">
                  <a16:creationId xmlns:a16="http://schemas.microsoft.com/office/drawing/2014/main" id="{28044287-B017-481E-89F0-215E71CD871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81</a:t>
              </a:fld>
              <a:endParaRPr lang="id-ID" altLang="en-US" sz="1200">
                <a:solidFill>
                  <a:schemeClr val="bg1"/>
                </a:solidFill>
                <a:latin typeface="Raleway" pitchFamily="6" charset="0"/>
                <a:cs typeface="Calibri Light" pitchFamily="34" charset="0"/>
              </a:endParaRPr>
            </a:p>
          </p:txBody>
        </p:sp>
      </p:grpSp>
      <p:grpSp>
        <p:nvGrpSpPr>
          <p:cNvPr id="30" name="Group 29">
            <a:extLst>
              <a:ext uri="{FF2B5EF4-FFF2-40B4-BE49-F238E27FC236}">
                <a16:creationId xmlns:a16="http://schemas.microsoft.com/office/drawing/2014/main" id="{5C2D73E8-D78F-4312-AD19-A5C1491C5EAA}"/>
              </a:ext>
            </a:extLst>
          </p:cNvPr>
          <p:cNvGrpSpPr/>
          <p:nvPr/>
        </p:nvGrpSpPr>
        <p:grpSpPr>
          <a:xfrm>
            <a:off x="6189785" y="1700212"/>
            <a:ext cx="773723" cy="3457576"/>
            <a:chOff x="6189785" y="1385153"/>
            <a:chExt cx="773723" cy="3457576"/>
          </a:xfrm>
        </p:grpSpPr>
        <p:cxnSp>
          <p:nvCxnSpPr>
            <p:cNvPr id="15" name="Straight Connector 14">
              <a:extLst>
                <a:ext uri="{FF2B5EF4-FFF2-40B4-BE49-F238E27FC236}">
                  <a16:creationId xmlns:a16="http://schemas.microsoft.com/office/drawing/2014/main" id="{836E7C7B-1DDD-4E8C-8168-5972A33FA624}"/>
                </a:ext>
              </a:extLst>
            </p:cNvPr>
            <p:cNvCxnSpPr/>
            <p:nvPr/>
          </p:nvCxnSpPr>
          <p:spPr>
            <a:xfrm>
              <a:off x="6963508" y="1385153"/>
              <a:ext cx="0" cy="3457576"/>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459756-8BE6-4AE0-AEF2-32B79FC18331}"/>
                </a:ext>
              </a:extLst>
            </p:cNvPr>
            <p:cNvCxnSpPr>
              <a:cxnSpLocks/>
            </p:cNvCxnSpPr>
            <p:nvPr/>
          </p:nvCxnSpPr>
          <p:spPr>
            <a:xfrm>
              <a:off x="6787662" y="1751133"/>
              <a:ext cx="0" cy="2725616"/>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D2DB0C9-E6A4-4D64-B17C-4146C67AA794}"/>
                </a:ext>
              </a:extLst>
            </p:cNvPr>
            <p:cNvCxnSpPr>
              <a:cxnSpLocks/>
            </p:cNvCxnSpPr>
            <p:nvPr/>
          </p:nvCxnSpPr>
          <p:spPr>
            <a:xfrm>
              <a:off x="6594231" y="2199541"/>
              <a:ext cx="0" cy="1828800"/>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2782533-796A-4BF2-9D1F-04C2DAF556B3}"/>
                </a:ext>
              </a:extLst>
            </p:cNvPr>
            <p:cNvCxnSpPr>
              <a:cxnSpLocks/>
            </p:cNvCxnSpPr>
            <p:nvPr/>
          </p:nvCxnSpPr>
          <p:spPr>
            <a:xfrm>
              <a:off x="6435970" y="2621572"/>
              <a:ext cx="0" cy="984738"/>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4759F18-95F3-4CE9-AA38-822F2DC991BE}"/>
                </a:ext>
              </a:extLst>
            </p:cNvPr>
            <p:cNvCxnSpPr>
              <a:cxnSpLocks/>
            </p:cNvCxnSpPr>
            <p:nvPr/>
          </p:nvCxnSpPr>
          <p:spPr>
            <a:xfrm>
              <a:off x="6189785" y="2850172"/>
              <a:ext cx="0" cy="527538"/>
            </a:xfrm>
            <a:prstGeom prst="line">
              <a:avLst/>
            </a:prstGeom>
            <a:ln w="63500">
              <a:solidFill>
                <a:srgbClr val="6B9EA5"/>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F5142592-5331-43DC-ABFA-59318DB7A414}"/>
              </a:ext>
            </a:extLst>
          </p:cNvPr>
          <p:cNvSpPr>
            <a:spLocks noChangeArrowheads="1"/>
          </p:cNvSpPr>
          <p:nvPr/>
        </p:nvSpPr>
        <p:spPr bwMode="auto">
          <a:xfrm>
            <a:off x="1066681" y="2945874"/>
            <a:ext cx="3243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2800" b="1" dirty="0">
                <a:solidFill>
                  <a:srgbClr val="000000"/>
                </a:solidFill>
                <a:latin typeface="Arial"/>
                <a:cs typeface="Arial"/>
              </a:rPr>
              <a:t>SKIRT LENGTHS</a:t>
            </a:r>
            <a:r>
              <a:rPr lang="en-US" sz="2800" b="1" dirty="0">
                <a:solidFill>
                  <a:srgbClr val="FFFFFF"/>
                </a:solidFill>
                <a:latin typeface="CAC Futura Casual Bold Italic" pitchFamily="2" charset="0"/>
              </a:rPr>
              <a:t>?</a:t>
            </a:r>
            <a:endParaRPr lang="en-US" sz="2800" dirty="0">
              <a:solidFill>
                <a:srgbClr val="6B9EA5"/>
              </a:solidFill>
            </a:endParaRPr>
          </a:p>
        </p:txBody>
      </p:sp>
      <p:pic>
        <p:nvPicPr>
          <p:cNvPr id="13" name="Picture Placeholder 12" descr="skirt.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7098324" y="0"/>
            <a:ext cx="4269638" cy="6858000"/>
          </a:xfrm>
        </p:spPr>
      </p:pic>
    </p:spTree>
    <p:extLst>
      <p:ext uri="{BB962C8B-B14F-4D97-AF65-F5344CB8AC3E}">
        <p14:creationId xmlns:p14="http://schemas.microsoft.com/office/powerpoint/2010/main" val="2270198557"/>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posing for the camera&#10;&#10;Description generated with very high confidence">
            <a:extLst>
              <a:ext uri="{FF2B5EF4-FFF2-40B4-BE49-F238E27FC236}">
                <a16:creationId xmlns:a16="http://schemas.microsoft.com/office/drawing/2014/main" id="{591A9419-94F9-48BB-BB90-D766B237F87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5" name="Group 4">
            <a:extLst>
              <a:ext uri="{FF2B5EF4-FFF2-40B4-BE49-F238E27FC236}">
                <a16:creationId xmlns:a16="http://schemas.microsoft.com/office/drawing/2014/main" id="{AC96BD44-C696-4417-AFEC-837EF06B33D4}"/>
              </a:ext>
            </a:extLst>
          </p:cNvPr>
          <p:cNvGrpSpPr>
            <a:grpSpLocks/>
          </p:cNvGrpSpPr>
          <p:nvPr/>
        </p:nvGrpSpPr>
        <p:grpSpPr bwMode="auto">
          <a:xfrm>
            <a:off x="68263" y="6557963"/>
            <a:ext cx="12018962" cy="263525"/>
            <a:chOff x="67859" y="6557854"/>
            <a:chExt cx="12018579" cy="264041"/>
          </a:xfrm>
        </p:grpSpPr>
        <p:sp>
          <p:nvSpPr>
            <p:cNvPr id="6" name="Rectangle 5">
              <a:extLst>
                <a:ext uri="{FF2B5EF4-FFF2-40B4-BE49-F238E27FC236}">
                  <a16:creationId xmlns:a16="http://schemas.microsoft.com/office/drawing/2014/main" id="{F5C515C6-4488-4585-9295-76A834A29083}"/>
                </a:ext>
              </a:extLst>
            </p:cNvPr>
            <p:cNvSpPr/>
            <p:nvPr/>
          </p:nvSpPr>
          <p:spPr>
            <a:xfrm>
              <a:off x="67859" y="6607162"/>
              <a:ext cx="2285927" cy="214733"/>
            </a:xfrm>
            <a:prstGeom prst="rect">
              <a:avLst/>
            </a:prstGeom>
          </p:spPr>
          <p:txBody>
            <a:bodyPr wrap="none">
              <a:spAutoFit/>
            </a:bodyPr>
            <a:lstStyle/>
            <a:p>
              <a:pPr fontAlgn="auto">
                <a:spcBef>
                  <a:spcPts val="0"/>
                </a:spcBef>
                <a:spcAft>
                  <a:spcPts val="0"/>
                </a:spcAft>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DRESSING TO WIN IN THE 21ST CENTURY</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 name="Group 45">
              <a:extLst>
                <a:ext uri="{FF2B5EF4-FFF2-40B4-BE49-F238E27FC236}">
                  <a16:creationId xmlns:a16="http://schemas.microsoft.com/office/drawing/2014/main" id="{C9EDB8BE-3DEE-4E30-AA37-7422581C4F8A}"/>
                </a:ext>
              </a:extLst>
            </p:cNvPr>
            <p:cNvGrpSpPr>
              <a:grpSpLocks/>
            </p:cNvGrpSpPr>
            <p:nvPr/>
          </p:nvGrpSpPr>
          <p:grpSpPr bwMode="auto">
            <a:xfrm>
              <a:off x="11548792" y="6557854"/>
              <a:ext cx="537646" cy="244340"/>
              <a:chOff x="0" y="0"/>
              <a:chExt cx="1044665" cy="474758"/>
            </a:xfrm>
          </p:grpSpPr>
          <p:sp>
            <p:nvSpPr>
              <p:cNvPr id="8" name="Shape 41">
                <a:extLst>
                  <a:ext uri="{FF2B5EF4-FFF2-40B4-BE49-F238E27FC236}">
                    <a16:creationId xmlns:a16="http://schemas.microsoft.com/office/drawing/2014/main" id="{9187ADAF-994D-4CBC-945A-E136DA20E539}"/>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2">
                <a:hlinkClick r:id="" action="ppaction://hlinkshowjump?jump=nextslide"/>
                <a:extLst>
                  <a:ext uri="{FF2B5EF4-FFF2-40B4-BE49-F238E27FC236}">
                    <a16:creationId xmlns:a16="http://schemas.microsoft.com/office/drawing/2014/main" id="{9476FA4B-889D-44BD-B32D-24452C13A0B9}"/>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3">
                <a:extLst>
                  <a:ext uri="{FF2B5EF4-FFF2-40B4-BE49-F238E27FC236}">
                    <a16:creationId xmlns:a16="http://schemas.microsoft.com/office/drawing/2014/main" id="{399458C7-00FD-42D7-AC5F-5A3DA9F538B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1" name="Shape 44">
                <a:hlinkClick r:id="" action="ppaction://hlinkshowjump?jump=previousslide"/>
                <a:extLst>
                  <a:ext uri="{FF2B5EF4-FFF2-40B4-BE49-F238E27FC236}">
                    <a16:creationId xmlns:a16="http://schemas.microsoft.com/office/drawing/2014/main" id="{5BCCD10F-3051-4172-9DF7-51AF4C1A6B7A}"/>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2" name="Group 11">
            <a:extLst>
              <a:ext uri="{FF2B5EF4-FFF2-40B4-BE49-F238E27FC236}">
                <a16:creationId xmlns:a16="http://schemas.microsoft.com/office/drawing/2014/main" id="{F1DC38DD-7229-4080-BCE8-CB0D71DFC574}"/>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id="{2743BA63-EAA4-48DA-87DF-2CE496C2004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id="{D3FCD3A6-13EF-45BC-8BCF-9F4330A2FF5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82</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id="{186580F1-59F6-49BA-820D-97A0B362CB7C}"/>
              </a:ext>
            </a:extLst>
          </p:cNvPr>
          <p:cNvSpPr>
            <a:spLocks noChangeArrowheads="1"/>
          </p:cNvSpPr>
          <p:nvPr/>
        </p:nvSpPr>
        <p:spPr bwMode="auto">
          <a:xfrm>
            <a:off x="8303595" y="2853542"/>
            <a:ext cx="23378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CA" sz="4000" b="1" dirty="0">
                <a:solidFill>
                  <a:srgbClr val="000000"/>
                </a:solidFill>
                <a:latin typeface="Arial"/>
                <a:cs typeface="Arial"/>
              </a:rPr>
              <a:t>SWEATY</a:t>
            </a:r>
            <a:endParaRPr lang="en-US" sz="4000" dirty="0">
              <a:solidFill>
                <a:srgbClr val="6B9EA5"/>
              </a:solidFill>
            </a:endParaRPr>
          </a:p>
        </p:txBody>
      </p:sp>
      <p:sp>
        <p:nvSpPr>
          <p:cNvPr id="22" name="Freeform: Shape 21">
            <a:extLst>
              <a:ext uri="{FF2B5EF4-FFF2-40B4-BE49-F238E27FC236}">
                <a16:creationId xmlns:a16="http://schemas.microsoft.com/office/drawing/2014/main" id="{C329BE59-6204-4CDC-B221-0035ED6BB8BC}"/>
              </a:ext>
            </a:extLst>
          </p:cNvPr>
          <p:cNvSpPr/>
          <p:nvPr/>
        </p:nvSpPr>
        <p:spPr>
          <a:xfrm>
            <a:off x="-3257974" y="-1247986"/>
            <a:ext cx="9353976" cy="9353971"/>
          </a:xfrm>
          <a:custGeom>
            <a:avLst/>
            <a:gdLst>
              <a:gd name="connsiteX0" fmla="*/ 4676987 w 9353976"/>
              <a:gd name="connsiteY0" fmla="*/ 0 h 9353971"/>
              <a:gd name="connsiteX1" fmla="*/ 6104851 w 9353976"/>
              <a:gd name="connsiteY1" fmla="*/ 591440 h 9353971"/>
              <a:gd name="connsiteX2" fmla="*/ 8762535 w 9353976"/>
              <a:gd name="connsiteY2" fmla="*/ 3249122 h 9353971"/>
              <a:gd name="connsiteX3" fmla="*/ 8762535 w 9353976"/>
              <a:gd name="connsiteY3" fmla="*/ 6104848 h 9353971"/>
              <a:gd name="connsiteX4" fmla="*/ 6104851 w 9353976"/>
              <a:gd name="connsiteY4" fmla="*/ 8762531 h 9353971"/>
              <a:gd name="connsiteX5" fmla="*/ 3249125 w 9353976"/>
              <a:gd name="connsiteY5" fmla="*/ 8762531 h 9353971"/>
              <a:gd name="connsiteX6" fmla="*/ 591441 w 9353976"/>
              <a:gd name="connsiteY6" fmla="*/ 6104848 h 9353971"/>
              <a:gd name="connsiteX7" fmla="*/ 591441 w 9353976"/>
              <a:gd name="connsiteY7" fmla="*/ 3249122 h 9353971"/>
              <a:gd name="connsiteX8" fmla="*/ 3249125 w 9353976"/>
              <a:gd name="connsiteY8" fmla="*/ 591440 h 9353971"/>
              <a:gd name="connsiteX9" fmla="*/ 4676987 w 9353976"/>
              <a:gd name="connsiteY9" fmla="*/ 0 h 93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53976" h="9353971">
                <a:moveTo>
                  <a:pt x="4676987" y="0"/>
                </a:moveTo>
                <a:cubicBezTo>
                  <a:pt x="5193773" y="0"/>
                  <a:pt x="5710557" y="197147"/>
                  <a:pt x="6104851" y="591440"/>
                </a:cubicBezTo>
                <a:lnTo>
                  <a:pt x="8762535" y="3249122"/>
                </a:lnTo>
                <a:cubicBezTo>
                  <a:pt x="9551123" y="4037709"/>
                  <a:pt x="9551123" y="5316262"/>
                  <a:pt x="8762535" y="6104848"/>
                </a:cubicBezTo>
                <a:lnTo>
                  <a:pt x="6104851" y="8762531"/>
                </a:lnTo>
                <a:cubicBezTo>
                  <a:pt x="5316263" y="9551118"/>
                  <a:pt x="4037711" y="9551118"/>
                  <a:pt x="3249125" y="8762531"/>
                </a:cubicBezTo>
                <a:lnTo>
                  <a:pt x="591441" y="6104848"/>
                </a:lnTo>
                <a:cubicBezTo>
                  <a:pt x="-197146" y="5316262"/>
                  <a:pt x="-197146" y="4037709"/>
                  <a:pt x="591441" y="3249122"/>
                </a:cubicBezTo>
                <a:lnTo>
                  <a:pt x="3249125" y="591440"/>
                </a:lnTo>
                <a:cubicBezTo>
                  <a:pt x="3643417" y="197147"/>
                  <a:pt x="4160203" y="0"/>
                  <a:pt x="4676987" y="0"/>
                </a:cubicBezTo>
                <a:close/>
              </a:path>
            </a:pathLst>
          </a:cu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782525"/>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close up of a hand&#10;&#10;Description generated with high confidence">
            <a:extLst>
              <a:ext uri="{FF2B5EF4-FFF2-40B4-BE49-F238E27FC236}">
                <a16:creationId xmlns:a16="http://schemas.microsoft.com/office/drawing/2014/main" id="{4556EEBB-740D-489A-B22F-D49DAD312C4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3" name="Group 2">
            <a:extLst>
              <a:ext uri="{FF2B5EF4-FFF2-40B4-BE49-F238E27FC236}">
                <a16:creationId xmlns:a16="http://schemas.microsoft.com/office/drawing/2014/main" id="{81F5B6DD-BD64-4938-81EE-8067453DE033}"/>
              </a:ext>
            </a:extLst>
          </p:cNvPr>
          <p:cNvGrpSpPr>
            <a:grpSpLocks/>
          </p:cNvGrpSpPr>
          <p:nvPr/>
        </p:nvGrpSpPr>
        <p:grpSpPr bwMode="auto">
          <a:xfrm>
            <a:off x="68263" y="6557968"/>
            <a:ext cx="12018962" cy="264656"/>
            <a:chOff x="67859" y="6557854"/>
            <a:chExt cx="12018579" cy="265174"/>
          </a:xfrm>
        </p:grpSpPr>
        <p:sp>
          <p:nvSpPr>
            <p:cNvPr id="4" name="Rectangle 3">
              <a:extLst>
                <a:ext uri="{FF2B5EF4-FFF2-40B4-BE49-F238E27FC236}">
                  <a16:creationId xmlns:a16="http://schemas.microsoft.com/office/drawing/2014/main" id="{A3BD611F-F95D-4452-8288-AEBBA28D56CD}"/>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 name="Group 45">
              <a:extLst>
                <a:ext uri="{FF2B5EF4-FFF2-40B4-BE49-F238E27FC236}">
                  <a16:creationId xmlns:a16="http://schemas.microsoft.com/office/drawing/2014/main" id="{836BEDD5-4154-41DC-9C06-388A32B29CAF}"/>
                </a:ext>
              </a:extLst>
            </p:cNvPr>
            <p:cNvGrpSpPr>
              <a:grpSpLocks/>
            </p:cNvGrpSpPr>
            <p:nvPr/>
          </p:nvGrpSpPr>
          <p:grpSpPr bwMode="auto">
            <a:xfrm>
              <a:off x="11548792" y="6557854"/>
              <a:ext cx="537646" cy="244340"/>
              <a:chOff x="0" y="0"/>
              <a:chExt cx="1044665" cy="474758"/>
            </a:xfrm>
          </p:grpSpPr>
          <p:sp>
            <p:nvSpPr>
              <p:cNvPr id="6" name="Shape 41">
                <a:extLst>
                  <a:ext uri="{FF2B5EF4-FFF2-40B4-BE49-F238E27FC236}">
                    <a16:creationId xmlns:a16="http://schemas.microsoft.com/office/drawing/2014/main" id="{847D532B-126D-457B-BF72-31E7590B5197}"/>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2">
                <a:hlinkClick r:id="" action="ppaction://hlinkshowjump?jump=nextslide"/>
                <a:extLst>
                  <a:ext uri="{FF2B5EF4-FFF2-40B4-BE49-F238E27FC236}">
                    <a16:creationId xmlns:a16="http://schemas.microsoft.com/office/drawing/2014/main" id="{8342C152-184E-419C-8A8B-1391C4D72021}"/>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3">
                <a:extLst>
                  <a:ext uri="{FF2B5EF4-FFF2-40B4-BE49-F238E27FC236}">
                    <a16:creationId xmlns:a16="http://schemas.microsoft.com/office/drawing/2014/main" id="{22E77227-C295-4882-A9EC-4C2E14EC0DCA}"/>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9" name="Shape 44">
                <a:hlinkClick r:id="" action="ppaction://hlinkshowjump?jump=previousslide"/>
                <a:extLst>
                  <a:ext uri="{FF2B5EF4-FFF2-40B4-BE49-F238E27FC236}">
                    <a16:creationId xmlns:a16="http://schemas.microsoft.com/office/drawing/2014/main" id="{14FCE0AF-AAD3-4599-870A-6E4D5E6E428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0" name="Group 9">
            <a:extLst>
              <a:ext uri="{FF2B5EF4-FFF2-40B4-BE49-F238E27FC236}">
                <a16:creationId xmlns:a16="http://schemas.microsoft.com/office/drawing/2014/main" id="{BC023DBF-C4DF-4773-A0E7-8DB87C109066}"/>
              </a:ext>
            </a:extLst>
          </p:cNvPr>
          <p:cNvGrpSpPr>
            <a:grpSpLocks/>
          </p:cNvGrpSpPr>
          <p:nvPr/>
        </p:nvGrpSpPr>
        <p:grpSpPr bwMode="auto">
          <a:xfrm>
            <a:off x="11682090" y="9524"/>
            <a:ext cx="455612" cy="368300"/>
            <a:chOff x="11736780" y="8736"/>
            <a:chExt cx="455819" cy="369296"/>
          </a:xfrm>
        </p:grpSpPr>
        <p:sp>
          <p:nvSpPr>
            <p:cNvPr id="11" name="Teardrop 10">
              <a:extLst>
                <a:ext uri="{FF2B5EF4-FFF2-40B4-BE49-F238E27FC236}">
                  <a16:creationId xmlns:a16="http://schemas.microsoft.com/office/drawing/2014/main" id="{8358807B-6052-4677-BBAD-95E173F158A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2" name="TextBox 11">
              <a:extLst>
                <a:ext uri="{FF2B5EF4-FFF2-40B4-BE49-F238E27FC236}">
                  <a16:creationId xmlns:a16="http://schemas.microsoft.com/office/drawing/2014/main" id="{E9841B2A-0A83-4F8B-B20E-D8CEEE5983F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83</a:t>
              </a:fld>
              <a:endParaRPr lang="id-ID" altLang="en-US" sz="1200">
                <a:solidFill>
                  <a:schemeClr val="bg1"/>
                </a:solidFill>
                <a:latin typeface="Raleway" pitchFamily="6" charset="0"/>
                <a:cs typeface="Calibri Light" pitchFamily="34" charset="0"/>
              </a:endParaRPr>
            </a:p>
          </p:txBody>
        </p:sp>
      </p:grpSp>
      <p:sp>
        <p:nvSpPr>
          <p:cNvPr id="13" name="Rectangle 12">
            <a:extLst>
              <a:ext uri="{FF2B5EF4-FFF2-40B4-BE49-F238E27FC236}">
                <a16:creationId xmlns:a16="http://schemas.microsoft.com/office/drawing/2014/main" id="{17BF675D-2040-41D4-A23B-864B5590E1DC}"/>
              </a:ext>
            </a:extLst>
          </p:cNvPr>
          <p:cNvSpPr>
            <a:spLocks noChangeArrowheads="1"/>
          </p:cNvSpPr>
          <p:nvPr/>
        </p:nvSpPr>
        <p:spPr bwMode="auto">
          <a:xfrm>
            <a:off x="1521243" y="2853542"/>
            <a:ext cx="24913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CA" sz="4000" b="1" dirty="0">
                <a:solidFill>
                  <a:srgbClr val="000000"/>
                </a:solidFill>
                <a:latin typeface="Arial"/>
                <a:cs typeface="Arial"/>
              </a:rPr>
              <a:t>HYGIENE</a:t>
            </a:r>
            <a:endParaRPr lang="en-US" sz="4000" dirty="0">
              <a:solidFill>
                <a:srgbClr val="6B9EA5"/>
              </a:solidFill>
            </a:endParaRPr>
          </a:p>
        </p:txBody>
      </p:sp>
    </p:spTree>
    <p:extLst>
      <p:ext uri="{BB962C8B-B14F-4D97-AF65-F5344CB8AC3E}">
        <p14:creationId xmlns:p14="http://schemas.microsoft.com/office/powerpoint/2010/main" val="3133102098"/>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98B51D-5D0B-468F-A6ED-04C231FF2983}"/>
              </a:ext>
            </a:extLst>
          </p:cNvPr>
          <p:cNvSpPr/>
          <p:nvPr/>
        </p:nvSpPr>
        <p:spPr>
          <a:xfrm>
            <a:off x="0" y="1115568"/>
            <a:ext cx="12192000" cy="5051470"/>
          </a:xfrm>
          <a:prstGeom prst="rect">
            <a:avLst/>
          </a:pr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MPj03862900000[1]">
            <a:extLst>
              <a:ext uri="{FF2B5EF4-FFF2-40B4-BE49-F238E27FC236}">
                <a16:creationId xmlns:a16="http://schemas.microsoft.com/office/drawing/2014/main" id="{B27ECF44-A508-4DB8-86B8-3AC8A5DB0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0" y="1115568"/>
            <a:ext cx="7116250" cy="5051470"/>
          </a:xfrm>
          <a:prstGeom prst="rect">
            <a:avLst/>
          </a:prstGeom>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 name="Group 3">
            <a:extLst>
              <a:ext uri="{FF2B5EF4-FFF2-40B4-BE49-F238E27FC236}">
                <a16:creationId xmlns:a16="http://schemas.microsoft.com/office/drawing/2014/main" id="{36187FE1-AB3F-42E7-9954-82E4FAA67ED2}"/>
              </a:ext>
            </a:extLst>
          </p:cNvPr>
          <p:cNvGrpSpPr>
            <a:grpSpLocks/>
          </p:cNvGrpSpPr>
          <p:nvPr/>
        </p:nvGrpSpPr>
        <p:grpSpPr bwMode="auto">
          <a:xfrm>
            <a:off x="68263" y="6557968"/>
            <a:ext cx="12018962" cy="264656"/>
            <a:chOff x="67859" y="6557854"/>
            <a:chExt cx="12018579" cy="265174"/>
          </a:xfrm>
        </p:grpSpPr>
        <p:sp>
          <p:nvSpPr>
            <p:cNvPr id="5" name="Rectangle 4">
              <a:extLst>
                <a:ext uri="{FF2B5EF4-FFF2-40B4-BE49-F238E27FC236}">
                  <a16:creationId xmlns:a16="http://schemas.microsoft.com/office/drawing/2014/main" id="{AFFA9676-7564-43EF-AE63-C4F2E6C65E32}"/>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6" name="Group 45">
              <a:extLst>
                <a:ext uri="{FF2B5EF4-FFF2-40B4-BE49-F238E27FC236}">
                  <a16:creationId xmlns:a16="http://schemas.microsoft.com/office/drawing/2014/main" id="{32284BD3-B92D-4697-BC3E-093E6EF31DAE}"/>
                </a:ext>
              </a:extLst>
            </p:cNvPr>
            <p:cNvGrpSpPr>
              <a:grpSpLocks/>
            </p:cNvGrpSpPr>
            <p:nvPr/>
          </p:nvGrpSpPr>
          <p:grpSpPr bwMode="auto">
            <a:xfrm>
              <a:off x="11548792" y="6557854"/>
              <a:ext cx="537646" cy="244340"/>
              <a:chOff x="0" y="0"/>
              <a:chExt cx="1044665" cy="474758"/>
            </a:xfrm>
          </p:grpSpPr>
          <p:sp>
            <p:nvSpPr>
              <p:cNvPr id="7" name="Shape 41">
                <a:extLst>
                  <a:ext uri="{FF2B5EF4-FFF2-40B4-BE49-F238E27FC236}">
                    <a16:creationId xmlns:a16="http://schemas.microsoft.com/office/drawing/2014/main" id="{D8AF5231-75CA-43C4-9D28-B6288B0F4473}"/>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a:ext uri="{FF2B5EF4-FFF2-40B4-BE49-F238E27FC236}">
                    <a16:creationId xmlns:a16="http://schemas.microsoft.com/office/drawing/2014/main" id="{D7125C2C-64A8-45E9-96E7-68E9D72C829D}"/>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3">
                <a:extLst>
                  <a:ext uri="{FF2B5EF4-FFF2-40B4-BE49-F238E27FC236}">
                    <a16:creationId xmlns:a16="http://schemas.microsoft.com/office/drawing/2014/main" id="{9EEFA49D-6DF6-4C4A-91B1-21CA13082000}"/>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0" name="Shape 44">
                <a:hlinkClick r:id="" action="ppaction://hlinkshowjump?jump=previousslide"/>
                <a:extLst>
                  <a:ext uri="{FF2B5EF4-FFF2-40B4-BE49-F238E27FC236}">
                    <a16:creationId xmlns:a16="http://schemas.microsoft.com/office/drawing/2014/main" id="{815EAD6A-C0DD-4759-8A08-5ACFD20B0A02}"/>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1" name="Group 10">
            <a:extLst>
              <a:ext uri="{FF2B5EF4-FFF2-40B4-BE49-F238E27FC236}">
                <a16:creationId xmlns:a16="http://schemas.microsoft.com/office/drawing/2014/main" id="{EDA1E3F5-4000-4F2B-86F8-791024A8AF58}"/>
              </a:ext>
            </a:extLst>
          </p:cNvPr>
          <p:cNvGrpSpPr>
            <a:grpSpLocks/>
          </p:cNvGrpSpPr>
          <p:nvPr/>
        </p:nvGrpSpPr>
        <p:grpSpPr bwMode="auto">
          <a:xfrm>
            <a:off x="11682090" y="9524"/>
            <a:ext cx="455612" cy="368300"/>
            <a:chOff x="11736780" y="8736"/>
            <a:chExt cx="455819" cy="369296"/>
          </a:xfrm>
        </p:grpSpPr>
        <p:sp>
          <p:nvSpPr>
            <p:cNvPr id="12" name="Teardrop 11">
              <a:extLst>
                <a:ext uri="{FF2B5EF4-FFF2-40B4-BE49-F238E27FC236}">
                  <a16:creationId xmlns:a16="http://schemas.microsoft.com/office/drawing/2014/main" id="{CC9763B0-AF53-4B66-8811-A2EE062331F1}"/>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3" name="TextBox 12">
              <a:extLst>
                <a:ext uri="{FF2B5EF4-FFF2-40B4-BE49-F238E27FC236}">
                  <a16:creationId xmlns:a16="http://schemas.microsoft.com/office/drawing/2014/main" id="{35F3DF57-AAA7-437B-A9D6-CC9562EB437E}"/>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84</a:t>
              </a:fld>
              <a:endParaRPr lang="id-ID" altLang="en-US" sz="1200">
                <a:solidFill>
                  <a:schemeClr val="bg1"/>
                </a:solidFill>
                <a:latin typeface="Raleway" pitchFamily="6" charset="0"/>
                <a:cs typeface="Calibri Light" pitchFamily="34" charset="0"/>
              </a:endParaRPr>
            </a:p>
          </p:txBody>
        </p:sp>
      </p:grpSp>
      <p:sp>
        <p:nvSpPr>
          <p:cNvPr id="14" name="Rectangle 13">
            <a:extLst>
              <a:ext uri="{FF2B5EF4-FFF2-40B4-BE49-F238E27FC236}">
                <a16:creationId xmlns:a16="http://schemas.microsoft.com/office/drawing/2014/main" id="{F5290040-4EBC-4145-8A87-00AD27EF1C99}"/>
              </a:ext>
            </a:extLst>
          </p:cNvPr>
          <p:cNvSpPr>
            <a:spLocks noChangeArrowheads="1"/>
          </p:cNvSpPr>
          <p:nvPr/>
        </p:nvSpPr>
        <p:spPr bwMode="auto">
          <a:xfrm>
            <a:off x="7926281" y="2853542"/>
            <a:ext cx="30925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CA" sz="4000" b="1" dirty="0">
                <a:solidFill>
                  <a:schemeClr val="bg1"/>
                </a:solidFill>
                <a:latin typeface="Arial"/>
                <a:cs typeface="Arial"/>
              </a:rPr>
              <a:t>GROOMING</a:t>
            </a:r>
            <a:endParaRPr lang="en-US" sz="4000" dirty="0">
              <a:solidFill>
                <a:schemeClr val="bg1"/>
              </a:solidFill>
            </a:endParaRPr>
          </a:p>
        </p:txBody>
      </p:sp>
    </p:spTree>
    <p:extLst>
      <p:ext uri="{BB962C8B-B14F-4D97-AF65-F5344CB8AC3E}">
        <p14:creationId xmlns:p14="http://schemas.microsoft.com/office/powerpoint/2010/main" val="1282547009"/>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blue shirt&#10;&#10;Description generated with very high confidence">
            <a:extLst>
              <a:ext uri="{FF2B5EF4-FFF2-40B4-BE49-F238E27FC236}">
                <a16:creationId xmlns:a16="http://schemas.microsoft.com/office/drawing/2014/main" id="{310C0273-06F2-4D64-A8A2-2748F4D4F1D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sp>
        <p:nvSpPr>
          <p:cNvPr id="5" name="Rectangle 4">
            <a:extLst>
              <a:ext uri="{FF2B5EF4-FFF2-40B4-BE49-F238E27FC236}">
                <a16:creationId xmlns:a16="http://schemas.microsoft.com/office/drawing/2014/main" id="{C2A59405-3255-4870-BB6D-BA22919EC832}"/>
              </a:ext>
            </a:extLst>
          </p:cNvPr>
          <p:cNvSpPr>
            <a:spLocks noChangeArrowheads="1"/>
          </p:cNvSpPr>
          <p:nvPr/>
        </p:nvSpPr>
        <p:spPr bwMode="auto">
          <a:xfrm>
            <a:off x="581637" y="2919303"/>
            <a:ext cx="30572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3600" b="1" dirty="0">
                <a:latin typeface="Arial"/>
                <a:cs typeface="Arial"/>
              </a:rPr>
              <a:t>TUCK IT IN…</a:t>
            </a:r>
            <a:endParaRPr lang="en-US" sz="3600" dirty="0">
              <a:solidFill>
                <a:srgbClr val="6B9EA5"/>
              </a:solidFill>
            </a:endParaRPr>
          </a:p>
        </p:txBody>
      </p:sp>
      <p:grpSp>
        <p:nvGrpSpPr>
          <p:cNvPr id="7" name="Group 6">
            <a:extLst>
              <a:ext uri="{FF2B5EF4-FFF2-40B4-BE49-F238E27FC236}">
                <a16:creationId xmlns:a16="http://schemas.microsoft.com/office/drawing/2014/main" id="{31309152-CD50-4408-828C-093651422900}"/>
              </a:ext>
            </a:extLst>
          </p:cNvPr>
          <p:cNvGrpSpPr>
            <a:grpSpLocks/>
          </p:cNvGrpSpPr>
          <p:nvPr/>
        </p:nvGrpSpPr>
        <p:grpSpPr bwMode="auto">
          <a:xfrm>
            <a:off x="68263" y="6557968"/>
            <a:ext cx="12018962" cy="264656"/>
            <a:chOff x="67859" y="6557854"/>
            <a:chExt cx="12018579" cy="265174"/>
          </a:xfrm>
        </p:grpSpPr>
        <p:sp>
          <p:nvSpPr>
            <p:cNvPr id="8" name="Rectangle 7">
              <a:extLst>
                <a:ext uri="{FF2B5EF4-FFF2-40B4-BE49-F238E27FC236}">
                  <a16:creationId xmlns:a16="http://schemas.microsoft.com/office/drawing/2014/main" id="{DFF34C4A-9238-41D1-94F6-6857D7A2E109}"/>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bg1"/>
                  </a:solidFill>
                </a:rPr>
                <a:t>©personal impact </a:t>
              </a:r>
              <a:r>
                <a:rPr lang="en-CA" sz="800" cap="all" dirty="0">
                  <a:solidFill>
                    <a:schemeClr val="bg1"/>
                  </a:solidFill>
                </a:rPr>
                <a:t>2019</a:t>
              </a:r>
              <a:endParaRPr lang="en-US" sz="800" cap="all" dirty="0">
                <a:solidFill>
                  <a:schemeClr val="bg1"/>
                </a:solidFill>
              </a:endParaRPr>
            </a:p>
          </p:txBody>
        </p:sp>
        <p:grpSp>
          <p:nvGrpSpPr>
            <p:cNvPr id="9" name="Group 45">
              <a:extLst>
                <a:ext uri="{FF2B5EF4-FFF2-40B4-BE49-F238E27FC236}">
                  <a16:creationId xmlns:a16="http://schemas.microsoft.com/office/drawing/2014/main" id="{E76FA99E-830F-40E3-BF10-3653C67413B4}"/>
                </a:ext>
              </a:extLst>
            </p:cNvPr>
            <p:cNvGrpSpPr>
              <a:grpSpLocks/>
            </p:cNvGrpSpPr>
            <p:nvPr/>
          </p:nvGrpSpPr>
          <p:grpSpPr bwMode="auto">
            <a:xfrm>
              <a:off x="11548792" y="6557854"/>
              <a:ext cx="537646" cy="244340"/>
              <a:chOff x="0" y="0"/>
              <a:chExt cx="1044665" cy="474758"/>
            </a:xfrm>
          </p:grpSpPr>
          <p:sp>
            <p:nvSpPr>
              <p:cNvPr id="10" name="Shape 41">
                <a:extLst>
                  <a:ext uri="{FF2B5EF4-FFF2-40B4-BE49-F238E27FC236}">
                    <a16:creationId xmlns:a16="http://schemas.microsoft.com/office/drawing/2014/main" id="{327D900B-4567-45A1-B649-A770D75B2434}"/>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1" name="Shape 42">
                <a:hlinkClick r:id="" action="ppaction://hlinkshowjump?jump=nextslide"/>
                <a:extLst>
                  <a:ext uri="{FF2B5EF4-FFF2-40B4-BE49-F238E27FC236}">
                    <a16:creationId xmlns:a16="http://schemas.microsoft.com/office/drawing/2014/main" id="{564C24F0-4641-426D-A629-8C2C8BE97E02}"/>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 name="Shape 43">
                <a:extLst>
                  <a:ext uri="{FF2B5EF4-FFF2-40B4-BE49-F238E27FC236}">
                    <a16:creationId xmlns:a16="http://schemas.microsoft.com/office/drawing/2014/main" id="{2B34C0E5-7A09-4563-986F-C4CB7371B15C}"/>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3" name="Shape 44">
                <a:hlinkClick r:id="" action="ppaction://hlinkshowjump?jump=previousslide"/>
                <a:extLst>
                  <a:ext uri="{FF2B5EF4-FFF2-40B4-BE49-F238E27FC236}">
                    <a16:creationId xmlns:a16="http://schemas.microsoft.com/office/drawing/2014/main" id="{4395E05F-208C-402C-8797-3A18369ED8EA}"/>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4" name="Group 13">
            <a:extLst>
              <a:ext uri="{FF2B5EF4-FFF2-40B4-BE49-F238E27FC236}">
                <a16:creationId xmlns:a16="http://schemas.microsoft.com/office/drawing/2014/main" id="{0BC3AA22-2C42-4A6D-86C6-45C070C640BF}"/>
              </a:ext>
            </a:extLst>
          </p:cNvPr>
          <p:cNvGrpSpPr>
            <a:grpSpLocks/>
          </p:cNvGrpSpPr>
          <p:nvPr/>
        </p:nvGrpSpPr>
        <p:grpSpPr bwMode="auto">
          <a:xfrm>
            <a:off x="11682090" y="9524"/>
            <a:ext cx="455612" cy="368300"/>
            <a:chOff x="11736780" y="8736"/>
            <a:chExt cx="455819" cy="369296"/>
          </a:xfrm>
        </p:grpSpPr>
        <p:sp>
          <p:nvSpPr>
            <p:cNvPr id="15" name="Teardrop 14">
              <a:extLst>
                <a:ext uri="{FF2B5EF4-FFF2-40B4-BE49-F238E27FC236}">
                  <a16:creationId xmlns:a16="http://schemas.microsoft.com/office/drawing/2014/main" id="{B9DB609C-6F3D-4D4A-BF34-DDDBF940D79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6" name="TextBox 15">
              <a:extLst>
                <a:ext uri="{FF2B5EF4-FFF2-40B4-BE49-F238E27FC236}">
                  <a16:creationId xmlns:a16="http://schemas.microsoft.com/office/drawing/2014/main" id="{2AF62646-BD5B-496A-B385-FFA727AB65D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85</a:t>
              </a:fld>
              <a:endParaRPr lang="id-ID" altLang="en-US" sz="1200">
                <a:solidFill>
                  <a:schemeClr val="bg1"/>
                </a:solidFill>
                <a:latin typeface="Raleway" pitchFamily="6" charset="0"/>
                <a:cs typeface="Calibri Light" pitchFamily="34" charset="0"/>
              </a:endParaRPr>
            </a:p>
          </p:txBody>
        </p:sp>
      </p:grpSp>
    </p:spTree>
    <p:extLst>
      <p:ext uri="{BB962C8B-B14F-4D97-AF65-F5344CB8AC3E}">
        <p14:creationId xmlns:p14="http://schemas.microsoft.com/office/powerpoint/2010/main" val="1665963053"/>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44B039-1E4A-46DA-A703-4D8FE4EEB4F6}"/>
              </a:ext>
            </a:extLst>
          </p:cNvPr>
          <p:cNvGrpSpPr>
            <a:grpSpLocks/>
          </p:cNvGrpSpPr>
          <p:nvPr/>
        </p:nvGrpSpPr>
        <p:grpSpPr bwMode="auto">
          <a:xfrm>
            <a:off x="68263" y="6557963"/>
            <a:ext cx="12018962" cy="263525"/>
            <a:chOff x="67859" y="6557854"/>
            <a:chExt cx="12018579" cy="264041"/>
          </a:xfrm>
        </p:grpSpPr>
        <p:sp>
          <p:nvSpPr>
            <p:cNvPr id="3" name="Rectangle 2">
              <a:extLst>
                <a:ext uri="{FF2B5EF4-FFF2-40B4-BE49-F238E27FC236}">
                  <a16:creationId xmlns:a16="http://schemas.microsoft.com/office/drawing/2014/main" id="{5C978C2B-8B47-45EE-AA37-3B967E279F16}"/>
                </a:ext>
              </a:extLst>
            </p:cNvPr>
            <p:cNvSpPr/>
            <p:nvPr/>
          </p:nvSpPr>
          <p:spPr>
            <a:xfrm>
              <a:off x="67859" y="6607162"/>
              <a:ext cx="2285927" cy="214733"/>
            </a:xfrm>
            <a:prstGeom prst="rect">
              <a:avLst/>
            </a:prstGeom>
          </p:spPr>
          <p:txBody>
            <a:bodyPr wrap="squar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4" name="Group 45">
              <a:extLst>
                <a:ext uri="{FF2B5EF4-FFF2-40B4-BE49-F238E27FC236}">
                  <a16:creationId xmlns:a16="http://schemas.microsoft.com/office/drawing/2014/main" id="{A9514C08-04CA-4771-A119-AB0D6057E764}"/>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FD6FF88F-56E2-46E8-A717-0890CF43C094}"/>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E37F991E-1BFE-4011-8F68-5CAB755EE92E}"/>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3">
                <a:extLst>
                  <a:ext uri="{FF2B5EF4-FFF2-40B4-BE49-F238E27FC236}">
                    <a16:creationId xmlns:a16="http://schemas.microsoft.com/office/drawing/2014/main" id="{C6009120-E336-4585-B988-36CEA745E6A2}"/>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8" name="Shape 44">
                <a:hlinkClick r:id="" action="ppaction://hlinkshowjump?jump=previousslide"/>
                <a:extLst>
                  <a:ext uri="{FF2B5EF4-FFF2-40B4-BE49-F238E27FC236}">
                    <a16:creationId xmlns:a16="http://schemas.microsoft.com/office/drawing/2014/main" id="{486B0C6D-778D-46AC-8456-24461E06042F}"/>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9" name="Group 8">
            <a:extLst>
              <a:ext uri="{FF2B5EF4-FFF2-40B4-BE49-F238E27FC236}">
                <a16:creationId xmlns:a16="http://schemas.microsoft.com/office/drawing/2014/main" id="{80A8F685-A9B6-45F7-B4C0-C46024121F3C}"/>
              </a:ext>
            </a:extLst>
          </p:cNvPr>
          <p:cNvGrpSpPr>
            <a:grpSpLocks/>
          </p:cNvGrpSpPr>
          <p:nvPr/>
        </p:nvGrpSpPr>
        <p:grpSpPr bwMode="auto">
          <a:xfrm>
            <a:off x="11682090" y="9524"/>
            <a:ext cx="455612" cy="368300"/>
            <a:chOff x="11736780" y="8736"/>
            <a:chExt cx="455819" cy="369296"/>
          </a:xfrm>
        </p:grpSpPr>
        <p:sp>
          <p:nvSpPr>
            <p:cNvPr id="10" name="Teardrop 9">
              <a:extLst>
                <a:ext uri="{FF2B5EF4-FFF2-40B4-BE49-F238E27FC236}">
                  <a16:creationId xmlns:a16="http://schemas.microsoft.com/office/drawing/2014/main" id="{E83B10DD-E16F-4BAF-BD53-A7BD4BF9AEF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1" name="TextBox 10">
              <a:extLst>
                <a:ext uri="{FF2B5EF4-FFF2-40B4-BE49-F238E27FC236}">
                  <a16:creationId xmlns:a16="http://schemas.microsoft.com/office/drawing/2014/main" id="{545A089A-CC27-417B-AF00-DFEC2DD8F63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86</a:t>
              </a:fld>
              <a:endParaRPr lang="id-ID" altLang="en-US" sz="1200">
                <a:solidFill>
                  <a:schemeClr val="bg1"/>
                </a:solidFill>
                <a:latin typeface="Raleway" pitchFamily="6" charset="0"/>
                <a:cs typeface="Calibri Light" pitchFamily="34" charset="0"/>
              </a:endParaRPr>
            </a:p>
          </p:txBody>
        </p:sp>
      </p:grpSp>
      <p:pic>
        <p:nvPicPr>
          <p:cNvPr id="12" name="Picture 4" descr="scuffed shoes">
            <a:extLst>
              <a:ext uri="{FF2B5EF4-FFF2-40B4-BE49-F238E27FC236}">
                <a16:creationId xmlns:a16="http://schemas.microsoft.com/office/drawing/2014/main" id="{267FCC9E-C022-4269-AC9C-CAA396B468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19945" y="1481246"/>
            <a:ext cx="4980710" cy="49260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1C6730D-B6C8-44C2-B54C-6BFDD78E81B5}"/>
              </a:ext>
            </a:extLst>
          </p:cNvPr>
          <p:cNvSpPr>
            <a:spLocks noChangeArrowheads="1"/>
          </p:cNvSpPr>
          <p:nvPr/>
        </p:nvSpPr>
        <p:spPr bwMode="auto">
          <a:xfrm>
            <a:off x="3663173" y="347553"/>
            <a:ext cx="5314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3600" b="1" dirty="0">
                <a:latin typeface="Arial"/>
                <a:cs typeface="Arial"/>
              </a:rPr>
              <a:t>CLOTHING </a:t>
            </a:r>
            <a:r>
              <a:rPr lang="en-US" sz="3600" b="1" dirty="0">
                <a:solidFill>
                  <a:srgbClr val="6B9EA5"/>
                </a:solidFill>
                <a:latin typeface="Arial"/>
                <a:cs typeface="Arial"/>
              </a:rPr>
              <a:t>CONDITION</a:t>
            </a:r>
            <a:endParaRPr lang="en-US" sz="3600" dirty="0">
              <a:solidFill>
                <a:srgbClr val="6B9EA5"/>
              </a:solidFill>
            </a:endParaRPr>
          </a:p>
        </p:txBody>
      </p:sp>
    </p:spTree>
    <p:extLst>
      <p:ext uri="{BB962C8B-B14F-4D97-AF65-F5344CB8AC3E}">
        <p14:creationId xmlns:p14="http://schemas.microsoft.com/office/powerpoint/2010/main" val="3373572879"/>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4157D-281A-4F0A-8B01-D062B9880ABA}"/>
              </a:ext>
            </a:extLst>
          </p:cNvPr>
          <p:cNvSpPr/>
          <p:nvPr/>
        </p:nvSpPr>
        <p:spPr>
          <a:xfrm>
            <a:off x="0" y="1317415"/>
            <a:ext cx="12192000" cy="4748106"/>
          </a:xfrm>
          <a:prstGeom prst="rect">
            <a:avLst/>
          </a:prstGeom>
          <a:gradFill>
            <a:gsLst>
              <a:gs pos="100000">
                <a:srgbClr val="CDC7CE"/>
              </a:gs>
              <a:gs pos="0">
                <a:srgbClr val="E2E1E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Stock-491682973.jpg">
            <a:extLst>
              <a:ext uri="{FF2B5EF4-FFF2-40B4-BE49-F238E27FC236}">
                <a16:creationId xmlns:a16="http://schemas.microsoft.com/office/drawing/2014/main" id="{670D4BA7-E36C-40CB-9705-C94E159FC4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11121" y="1317415"/>
            <a:ext cx="7122158" cy="4748106"/>
          </a:xfrm>
          <a:prstGeom prst="rect">
            <a:avLst/>
          </a:prstGeom>
        </p:spPr>
      </p:pic>
      <p:grpSp>
        <p:nvGrpSpPr>
          <p:cNvPr id="4" name="Group 3">
            <a:extLst>
              <a:ext uri="{FF2B5EF4-FFF2-40B4-BE49-F238E27FC236}">
                <a16:creationId xmlns:a16="http://schemas.microsoft.com/office/drawing/2014/main" id="{77E9C7AB-D8FC-40D2-9076-AE6C618F89BE}"/>
              </a:ext>
            </a:extLst>
          </p:cNvPr>
          <p:cNvGrpSpPr>
            <a:grpSpLocks/>
          </p:cNvGrpSpPr>
          <p:nvPr/>
        </p:nvGrpSpPr>
        <p:grpSpPr bwMode="auto">
          <a:xfrm>
            <a:off x="68263" y="6557968"/>
            <a:ext cx="12018962" cy="264656"/>
            <a:chOff x="67859" y="6557854"/>
            <a:chExt cx="12018579" cy="265174"/>
          </a:xfrm>
        </p:grpSpPr>
        <p:sp>
          <p:nvSpPr>
            <p:cNvPr id="5" name="Rectangle 4">
              <a:extLst>
                <a:ext uri="{FF2B5EF4-FFF2-40B4-BE49-F238E27FC236}">
                  <a16:creationId xmlns:a16="http://schemas.microsoft.com/office/drawing/2014/main" id="{CAFB692C-6DC1-41F1-B954-13045666EC8C}"/>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6" name="Group 45">
              <a:extLst>
                <a:ext uri="{FF2B5EF4-FFF2-40B4-BE49-F238E27FC236}">
                  <a16:creationId xmlns:a16="http://schemas.microsoft.com/office/drawing/2014/main" id="{8D0B247F-32C9-40BB-B700-43E5A9F80A85}"/>
                </a:ext>
              </a:extLst>
            </p:cNvPr>
            <p:cNvGrpSpPr>
              <a:grpSpLocks/>
            </p:cNvGrpSpPr>
            <p:nvPr/>
          </p:nvGrpSpPr>
          <p:grpSpPr bwMode="auto">
            <a:xfrm>
              <a:off x="11548792" y="6557854"/>
              <a:ext cx="537646" cy="244340"/>
              <a:chOff x="0" y="0"/>
              <a:chExt cx="1044665" cy="474758"/>
            </a:xfrm>
          </p:grpSpPr>
          <p:sp>
            <p:nvSpPr>
              <p:cNvPr id="7" name="Shape 41">
                <a:extLst>
                  <a:ext uri="{FF2B5EF4-FFF2-40B4-BE49-F238E27FC236}">
                    <a16:creationId xmlns:a16="http://schemas.microsoft.com/office/drawing/2014/main" id="{299DFC4F-FA3C-4474-9D35-E126C34FEAC5}"/>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2">
                <a:hlinkClick r:id="" action="ppaction://hlinkshowjump?jump=nextslide"/>
                <a:extLst>
                  <a:ext uri="{FF2B5EF4-FFF2-40B4-BE49-F238E27FC236}">
                    <a16:creationId xmlns:a16="http://schemas.microsoft.com/office/drawing/2014/main" id="{EAA241D4-9599-483C-9660-36B89D3C8CB6}"/>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3">
                <a:extLst>
                  <a:ext uri="{FF2B5EF4-FFF2-40B4-BE49-F238E27FC236}">
                    <a16:creationId xmlns:a16="http://schemas.microsoft.com/office/drawing/2014/main" id="{C6E20A66-2D6B-4428-B4ED-916A919C12DB}"/>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0" name="Shape 44">
                <a:hlinkClick r:id="" action="ppaction://hlinkshowjump?jump=previousslide"/>
                <a:extLst>
                  <a:ext uri="{FF2B5EF4-FFF2-40B4-BE49-F238E27FC236}">
                    <a16:creationId xmlns:a16="http://schemas.microsoft.com/office/drawing/2014/main" id="{83CF4AB2-F1D9-450F-8B11-E9941374CC4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1" name="Group 10">
            <a:extLst>
              <a:ext uri="{FF2B5EF4-FFF2-40B4-BE49-F238E27FC236}">
                <a16:creationId xmlns:a16="http://schemas.microsoft.com/office/drawing/2014/main" id="{D95702F3-BE10-4CFD-A238-970EABCC8727}"/>
              </a:ext>
            </a:extLst>
          </p:cNvPr>
          <p:cNvGrpSpPr>
            <a:grpSpLocks/>
          </p:cNvGrpSpPr>
          <p:nvPr/>
        </p:nvGrpSpPr>
        <p:grpSpPr bwMode="auto">
          <a:xfrm>
            <a:off x="11682090" y="9524"/>
            <a:ext cx="455612" cy="368300"/>
            <a:chOff x="11736780" y="8736"/>
            <a:chExt cx="455819" cy="369296"/>
          </a:xfrm>
        </p:grpSpPr>
        <p:sp>
          <p:nvSpPr>
            <p:cNvPr id="12" name="Teardrop 11">
              <a:extLst>
                <a:ext uri="{FF2B5EF4-FFF2-40B4-BE49-F238E27FC236}">
                  <a16:creationId xmlns:a16="http://schemas.microsoft.com/office/drawing/2014/main" id="{D45AA560-DD19-419F-8C47-57153A8BAE8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3" name="TextBox 12">
              <a:extLst>
                <a:ext uri="{FF2B5EF4-FFF2-40B4-BE49-F238E27FC236}">
                  <a16:creationId xmlns:a16="http://schemas.microsoft.com/office/drawing/2014/main" id="{9E3A0B83-D399-4DDA-89F1-96B45C2BD0A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87</a:t>
              </a:fld>
              <a:endParaRPr lang="id-ID" altLang="en-US" sz="1200">
                <a:solidFill>
                  <a:schemeClr val="bg1"/>
                </a:solidFill>
                <a:latin typeface="Raleway" pitchFamily="6" charset="0"/>
                <a:cs typeface="Calibri Light" pitchFamily="34" charset="0"/>
              </a:endParaRPr>
            </a:p>
          </p:txBody>
        </p:sp>
      </p:grpSp>
      <p:sp>
        <p:nvSpPr>
          <p:cNvPr id="14" name="Rectangle 13">
            <a:extLst>
              <a:ext uri="{FF2B5EF4-FFF2-40B4-BE49-F238E27FC236}">
                <a16:creationId xmlns:a16="http://schemas.microsoft.com/office/drawing/2014/main" id="{8C7D7D0F-D585-4F3E-94C9-8F6CC44385FD}"/>
              </a:ext>
            </a:extLst>
          </p:cNvPr>
          <p:cNvSpPr>
            <a:spLocks noChangeArrowheads="1"/>
          </p:cNvSpPr>
          <p:nvPr/>
        </p:nvSpPr>
        <p:spPr bwMode="auto">
          <a:xfrm>
            <a:off x="5663721" y="347553"/>
            <a:ext cx="13131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3600" b="1" dirty="0">
                <a:latin typeface="Arial"/>
                <a:cs typeface="Arial"/>
              </a:rPr>
              <a:t>HAIR</a:t>
            </a:r>
            <a:endParaRPr lang="en-US" sz="3600" dirty="0">
              <a:solidFill>
                <a:srgbClr val="6B9EA5"/>
              </a:solidFill>
            </a:endParaRPr>
          </a:p>
        </p:txBody>
      </p:sp>
    </p:spTree>
    <p:extLst>
      <p:ext uri="{BB962C8B-B14F-4D97-AF65-F5344CB8AC3E}">
        <p14:creationId xmlns:p14="http://schemas.microsoft.com/office/powerpoint/2010/main" val="431678644"/>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wall, woman, indoor&#10;&#10;Description generated with very high confidence">
            <a:extLst>
              <a:ext uri="{FF2B5EF4-FFF2-40B4-BE49-F238E27FC236}">
                <a16:creationId xmlns:a16="http://schemas.microsoft.com/office/drawing/2014/main" id="{946E5679-5387-4A4F-A4FD-0F4CA107546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5" name="Group 4">
            <a:extLst>
              <a:ext uri="{FF2B5EF4-FFF2-40B4-BE49-F238E27FC236}">
                <a16:creationId xmlns:a16="http://schemas.microsoft.com/office/drawing/2014/main" id="{6EBBB0F9-C62D-40AD-8B5E-FB73F0B1CA3A}"/>
              </a:ext>
            </a:extLst>
          </p:cNvPr>
          <p:cNvGrpSpPr>
            <a:grpSpLocks/>
          </p:cNvGrpSpPr>
          <p:nvPr/>
        </p:nvGrpSpPr>
        <p:grpSpPr bwMode="auto">
          <a:xfrm>
            <a:off x="68263" y="6557968"/>
            <a:ext cx="12018962" cy="264656"/>
            <a:chOff x="67859" y="6557854"/>
            <a:chExt cx="12018579" cy="265174"/>
          </a:xfrm>
        </p:grpSpPr>
        <p:sp>
          <p:nvSpPr>
            <p:cNvPr id="6" name="Rectangle 5">
              <a:extLst>
                <a:ext uri="{FF2B5EF4-FFF2-40B4-BE49-F238E27FC236}">
                  <a16:creationId xmlns:a16="http://schemas.microsoft.com/office/drawing/2014/main" id="{05B583D2-CF8F-4FEA-BDBC-6E2407221751}"/>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7" name="Group 45">
              <a:extLst>
                <a:ext uri="{FF2B5EF4-FFF2-40B4-BE49-F238E27FC236}">
                  <a16:creationId xmlns:a16="http://schemas.microsoft.com/office/drawing/2014/main" id="{372CE31C-0D3C-4C3E-9619-61CD568CDF15}"/>
                </a:ext>
              </a:extLst>
            </p:cNvPr>
            <p:cNvGrpSpPr>
              <a:grpSpLocks/>
            </p:cNvGrpSpPr>
            <p:nvPr/>
          </p:nvGrpSpPr>
          <p:grpSpPr bwMode="auto">
            <a:xfrm>
              <a:off x="11548792" y="6557854"/>
              <a:ext cx="537646" cy="244340"/>
              <a:chOff x="0" y="0"/>
              <a:chExt cx="1044665" cy="474758"/>
            </a:xfrm>
          </p:grpSpPr>
          <p:sp>
            <p:nvSpPr>
              <p:cNvPr id="8" name="Shape 41">
                <a:extLst>
                  <a:ext uri="{FF2B5EF4-FFF2-40B4-BE49-F238E27FC236}">
                    <a16:creationId xmlns:a16="http://schemas.microsoft.com/office/drawing/2014/main" id="{B8A7840E-53C1-4041-AEA0-CAF817902C19}"/>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2">
                <a:hlinkClick r:id="" action="ppaction://hlinkshowjump?jump=nextslide"/>
                <a:extLst>
                  <a:ext uri="{FF2B5EF4-FFF2-40B4-BE49-F238E27FC236}">
                    <a16:creationId xmlns:a16="http://schemas.microsoft.com/office/drawing/2014/main" id="{C51AEA74-9144-4E81-84BD-FAB052977514}"/>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3">
                <a:extLst>
                  <a:ext uri="{FF2B5EF4-FFF2-40B4-BE49-F238E27FC236}">
                    <a16:creationId xmlns:a16="http://schemas.microsoft.com/office/drawing/2014/main" id="{256CFF28-871A-4695-8FD3-392FF63ABB2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1" name="Shape 44">
                <a:hlinkClick r:id="" action="ppaction://hlinkshowjump?jump=previousslide"/>
                <a:extLst>
                  <a:ext uri="{FF2B5EF4-FFF2-40B4-BE49-F238E27FC236}">
                    <a16:creationId xmlns:a16="http://schemas.microsoft.com/office/drawing/2014/main" id="{47908EEF-8933-497E-81E4-8BC5C4360168}"/>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2" name="Group 11">
            <a:extLst>
              <a:ext uri="{FF2B5EF4-FFF2-40B4-BE49-F238E27FC236}">
                <a16:creationId xmlns:a16="http://schemas.microsoft.com/office/drawing/2014/main" id="{F8A61ABB-AE1A-406D-9C6B-5421B1EAF4B8}"/>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id="{2D5867A6-0505-4480-A7C1-26FD17B02E80}"/>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id="{AE7CF906-56B3-4BC8-9CF6-A2C892B35C5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88</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id="{53AEE0AC-A258-4430-89E8-5FA1A544E8D3}"/>
              </a:ext>
            </a:extLst>
          </p:cNvPr>
          <p:cNvSpPr>
            <a:spLocks noChangeArrowheads="1"/>
          </p:cNvSpPr>
          <p:nvPr/>
        </p:nvSpPr>
        <p:spPr bwMode="auto">
          <a:xfrm>
            <a:off x="797113" y="2859104"/>
            <a:ext cx="281679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4400" b="1" dirty="0">
                <a:latin typeface="Arial"/>
                <a:cs typeface="Arial"/>
              </a:rPr>
              <a:t>MAKE-</a:t>
            </a:r>
            <a:r>
              <a:rPr lang="en-US" sz="4400" b="1" dirty="0">
                <a:solidFill>
                  <a:srgbClr val="6B9EA5"/>
                </a:solidFill>
                <a:latin typeface="Arial"/>
                <a:cs typeface="Arial"/>
              </a:rPr>
              <a:t>UP</a:t>
            </a:r>
            <a:endParaRPr lang="en-US" sz="4400" dirty="0">
              <a:solidFill>
                <a:srgbClr val="6B9EA5"/>
              </a:solidFill>
            </a:endParaRPr>
          </a:p>
        </p:txBody>
      </p:sp>
      <p:cxnSp>
        <p:nvCxnSpPr>
          <p:cNvPr id="19" name="Straight Connector 18">
            <a:extLst>
              <a:ext uri="{FF2B5EF4-FFF2-40B4-BE49-F238E27FC236}">
                <a16:creationId xmlns:a16="http://schemas.microsoft.com/office/drawing/2014/main" id="{DE3E3F37-E28F-4A58-8B93-EA7F9505857E}"/>
              </a:ext>
            </a:extLst>
          </p:cNvPr>
          <p:cNvCxnSpPr>
            <a:cxnSpLocks/>
          </p:cNvCxnSpPr>
          <p:nvPr/>
        </p:nvCxnSpPr>
        <p:spPr>
          <a:xfrm>
            <a:off x="4270894" y="712176"/>
            <a:ext cx="0" cy="5433649"/>
          </a:xfrm>
          <a:prstGeom prst="line">
            <a:avLst/>
          </a:prstGeom>
          <a:ln w="12700" cap="rnd">
            <a:solidFill>
              <a:srgbClr val="6B9EA5"/>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279589"/>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hand holding a cellphone&#10;&#10;Description generated with high confidence">
            <a:extLst>
              <a:ext uri="{FF2B5EF4-FFF2-40B4-BE49-F238E27FC236}">
                <a16:creationId xmlns:a16="http://schemas.microsoft.com/office/drawing/2014/main" id="{29793AE3-FE23-4584-B2A9-E0EB7FAD7FF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3" name="Group 2">
            <a:extLst>
              <a:ext uri="{FF2B5EF4-FFF2-40B4-BE49-F238E27FC236}">
                <a16:creationId xmlns:a16="http://schemas.microsoft.com/office/drawing/2014/main" id="{DAC62CAA-53D4-4DC7-9A85-3463D2453317}"/>
              </a:ext>
            </a:extLst>
          </p:cNvPr>
          <p:cNvGrpSpPr>
            <a:grpSpLocks/>
          </p:cNvGrpSpPr>
          <p:nvPr/>
        </p:nvGrpSpPr>
        <p:grpSpPr bwMode="auto">
          <a:xfrm>
            <a:off x="68263" y="6557968"/>
            <a:ext cx="12018962" cy="264656"/>
            <a:chOff x="67859" y="6557854"/>
            <a:chExt cx="12018579" cy="265174"/>
          </a:xfrm>
        </p:grpSpPr>
        <p:sp>
          <p:nvSpPr>
            <p:cNvPr id="4" name="Rectangle 3">
              <a:extLst>
                <a:ext uri="{FF2B5EF4-FFF2-40B4-BE49-F238E27FC236}">
                  <a16:creationId xmlns:a16="http://schemas.microsoft.com/office/drawing/2014/main" id="{54777E54-CB06-4C2B-817A-E0AECE7ED475}"/>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5" name="Group 45">
              <a:extLst>
                <a:ext uri="{FF2B5EF4-FFF2-40B4-BE49-F238E27FC236}">
                  <a16:creationId xmlns:a16="http://schemas.microsoft.com/office/drawing/2014/main" id="{0C48757C-1053-48B9-B3A8-5F7745EA082A}"/>
                </a:ext>
              </a:extLst>
            </p:cNvPr>
            <p:cNvGrpSpPr>
              <a:grpSpLocks/>
            </p:cNvGrpSpPr>
            <p:nvPr/>
          </p:nvGrpSpPr>
          <p:grpSpPr bwMode="auto">
            <a:xfrm>
              <a:off x="11548792" y="6557854"/>
              <a:ext cx="537646" cy="244340"/>
              <a:chOff x="0" y="0"/>
              <a:chExt cx="1044665" cy="474758"/>
            </a:xfrm>
          </p:grpSpPr>
          <p:sp>
            <p:nvSpPr>
              <p:cNvPr id="6" name="Shape 41">
                <a:extLst>
                  <a:ext uri="{FF2B5EF4-FFF2-40B4-BE49-F238E27FC236}">
                    <a16:creationId xmlns:a16="http://schemas.microsoft.com/office/drawing/2014/main" id="{5905697F-75C0-43F2-BA1F-CB844B26DFCA}"/>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 name="Shape 42">
                <a:hlinkClick r:id="" action="ppaction://hlinkshowjump?jump=nextslide"/>
                <a:extLst>
                  <a:ext uri="{FF2B5EF4-FFF2-40B4-BE49-F238E27FC236}">
                    <a16:creationId xmlns:a16="http://schemas.microsoft.com/office/drawing/2014/main" id="{30732B48-2A0E-4204-BFC4-B81195E61105}"/>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 name="Shape 43">
                <a:extLst>
                  <a:ext uri="{FF2B5EF4-FFF2-40B4-BE49-F238E27FC236}">
                    <a16:creationId xmlns:a16="http://schemas.microsoft.com/office/drawing/2014/main" id="{AADEB48A-BC15-4125-A375-1DDB679E2FC9}"/>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9" name="Shape 44">
                <a:hlinkClick r:id="" action="ppaction://hlinkshowjump?jump=previousslide"/>
                <a:extLst>
                  <a:ext uri="{FF2B5EF4-FFF2-40B4-BE49-F238E27FC236}">
                    <a16:creationId xmlns:a16="http://schemas.microsoft.com/office/drawing/2014/main" id="{3E79A58F-98EB-4D6F-BAF3-84E19F3CB264}"/>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0" name="Group 9">
            <a:extLst>
              <a:ext uri="{FF2B5EF4-FFF2-40B4-BE49-F238E27FC236}">
                <a16:creationId xmlns:a16="http://schemas.microsoft.com/office/drawing/2014/main" id="{7CAA759A-2791-48B4-8116-A6A52927F123}"/>
              </a:ext>
            </a:extLst>
          </p:cNvPr>
          <p:cNvGrpSpPr>
            <a:grpSpLocks/>
          </p:cNvGrpSpPr>
          <p:nvPr/>
        </p:nvGrpSpPr>
        <p:grpSpPr bwMode="auto">
          <a:xfrm>
            <a:off x="11682090" y="9524"/>
            <a:ext cx="455612" cy="368300"/>
            <a:chOff x="11736780" y="8736"/>
            <a:chExt cx="455819" cy="369296"/>
          </a:xfrm>
        </p:grpSpPr>
        <p:sp>
          <p:nvSpPr>
            <p:cNvPr id="11" name="Teardrop 10">
              <a:extLst>
                <a:ext uri="{FF2B5EF4-FFF2-40B4-BE49-F238E27FC236}">
                  <a16:creationId xmlns:a16="http://schemas.microsoft.com/office/drawing/2014/main" id="{599B11D2-9AFA-44F1-B2AA-E2AAE4AD4800}"/>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2" name="TextBox 11">
              <a:extLst>
                <a:ext uri="{FF2B5EF4-FFF2-40B4-BE49-F238E27FC236}">
                  <a16:creationId xmlns:a16="http://schemas.microsoft.com/office/drawing/2014/main" id="{E1A83AE8-6F5F-4308-8955-294F422F209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89</a:t>
              </a:fld>
              <a:endParaRPr lang="id-ID" altLang="en-US" sz="1200">
                <a:solidFill>
                  <a:schemeClr val="bg1"/>
                </a:solidFill>
                <a:latin typeface="Raleway" pitchFamily="6" charset="0"/>
                <a:cs typeface="Calibri Light" pitchFamily="34" charset="0"/>
              </a:endParaRPr>
            </a:p>
          </p:txBody>
        </p:sp>
      </p:grpSp>
      <p:sp>
        <p:nvSpPr>
          <p:cNvPr id="13" name="Rectangle 12">
            <a:extLst>
              <a:ext uri="{FF2B5EF4-FFF2-40B4-BE49-F238E27FC236}">
                <a16:creationId xmlns:a16="http://schemas.microsoft.com/office/drawing/2014/main" id="{CDCEC820-961C-452A-A19D-B8CAECECC0D8}"/>
              </a:ext>
            </a:extLst>
          </p:cNvPr>
          <p:cNvSpPr>
            <a:spLocks noChangeArrowheads="1"/>
          </p:cNvSpPr>
          <p:nvPr/>
        </p:nvSpPr>
        <p:spPr bwMode="auto">
          <a:xfrm>
            <a:off x="8817685" y="2723545"/>
            <a:ext cx="264695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5400" b="1" dirty="0">
                <a:solidFill>
                  <a:srgbClr val="000000"/>
                </a:solidFill>
                <a:latin typeface="Arial"/>
                <a:cs typeface="Arial"/>
              </a:rPr>
              <a:t>HANDS</a:t>
            </a:r>
            <a:endParaRPr lang="en-US" sz="5400" dirty="0">
              <a:solidFill>
                <a:srgbClr val="6B9EA5"/>
              </a:solidFill>
            </a:endParaRPr>
          </a:p>
        </p:txBody>
      </p:sp>
    </p:spTree>
    <p:extLst>
      <p:ext uri="{BB962C8B-B14F-4D97-AF65-F5344CB8AC3E}">
        <p14:creationId xmlns:p14="http://schemas.microsoft.com/office/powerpoint/2010/main" val="182634887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21"/>
          <p:cNvGrpSpPr>
            <a:grpSpLocks/>
          </p:cNvGrpSpPr>
          <p:nvPr/>
        </p:nvGrpSpPr>
        <p:grpSpPr bwMode="auto">
          <a:xfrm>
            <a:off x="68263" y="6557969"/>
            <a:ext cx="12018962" cy="264656"/>
            <a:chOff x="67859" y="6557854"/>
            <a:chExt cx="12018579" cy="265174"/>
          </a:xfrm>
        </p:grpSpPr>
        <p:sp>
          <p:nvSpPr>
            <p:cNvPr id="23" name="Rectangle 22">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16393" name="Group 45"/>
            <p:cNvGrpSpPr>
              <a:grpSpLocks/>
            </p:cNvGrpSpPr>
            <p:nvPr/>
          </p:nvGrpSpPr>
          <p:grpSpPr bwMode="auto">
            <a:xfrm>
              <a:off x="11548792" y="6557854"/>
              <a:ext cx="537646" cy="244340"/>
              <a:chOff x="0" y="0"/>
              <a:chExt cx="1044665" cy="474758"/>
            </a:xfrm>
          </p:grpSpPr>
          <p:sp>
            <p:nvSpPr>
              <p:cNvPr id="25" name="Shape 41">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6" name="Shape 42">
                <a:hlinkClick r:id="" action="ppaction://hlinkshowjump?jump=nextslide"/>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6396" name="Shape 43"/>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6397" name="Shape 44">
                <a:hlinkClick r:id="" action="ppaction://hlinkshowjump?jump=previousslide"/>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6386" name="Group 28"/>
          <p:cNvGrpSpPr>
            <a:grpSpLocks/>
          </p:cNvGrpSpPr>
          <p:nvPr/>
        </p:nvGrpSpPr>
        <p:grpSpPr bwMode="auto">
          <a:xfrm>
            <a:off x="11736388" y="9525"/>
            <a:ext cx="455612" cy="368300"/>
            <a:chOff x="11736780" y="8736"/>
            <a:chExt cx="455819" cy="369296"/>
          </a:xfrm>
        </p:grpSpPr>
        <p:sp>
          <p:nvSpPr>
            <p:cNvPr id="30" name="Teardrop 29">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6391" name="TextBox 30"/>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5C32A7C-4161-462A-B846-AC5DCBB5E426}" type="slidenum">
                <a:rPr lang="id-ID" altLang="en-US" sz="1200" b="1">
                  <a:solidFill>
                    <a:schemeClr val="bg1"/>
                  </a:solidFill>
                  <a:latin typeface="Raleway" pitchFamily="6" charset="0"/>
                  <a:cs typeface="Calibri Light" pitchFamily="34" charset="0"/>
                </a:rPr>
                <a:pPr algn="ctr" eaLnBrk="1" hangingPunct="1"/>
                <a:t>9</a:t>
              </a:fld>
              <a:endParaRPr lang="id-ID" altLang="en-US" sz="1200">
                <a:solidFill>
                  <a:schemeClr val="bg1"/>
                </a:solidFill>
                <a:latin typeface="Raleway" pitchFamily="6" charset="0"/>
                <a:cs typeface="Calibri Light" pitchFamily="34" charset="0"/>
              </a:endParaRPr>
            </a:p>
          </p:txBody>
        </p:sp>
      </p:grpSp>
      <p:sp>
        <p:nvSpPr>
          <p:cNvPr id="16387" name="Rectangle 31"/>
          <p:cNvSpPr>
            <a:spLocks noChangeArrowheads="1"/>
          </p:cNvSpPr>
          <p:nvPr/>
        </p:nvSpPr>
        <p:spPr bwMode="auto">
          <a:xfrm>
            <a:off x="6673850" y="2889250"/>
            <a:ext cx="43354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CA" altLang="en-US" sz="3200" b="1">
                <a:latin typeface="Arial" pitchFamily="34" charset="0"/>
                <a:cs typeface="Arial" pitchFamily="34" charset="0"/>
              </a:rPr>
              <a:t>FIRST </a:t>
            </a:r>
            <a:r>
              <a:rPr lang="en-CA" altLang="en-US" sz="3200" b="1">
                <a:solidFill>
                  <a:srgbClr val="6B9EA5"/>
                </a:solidFill>
                <a:latin typeface="Arial" pitchFamily="34" charset="0"/>
                <a:cs typeface="Arial" pitchFamily="34" charset="0"/>
              </a:rPr>
              <a:t>IMPRESSIONS</a:t>
            </a:r>
            <a:endParaRPr lang="en-CA" altLang="en-US" sz="3200">
              <a:solidFill>
                <a:srgbClr val="6B9EA5"/>
              </a:solidFill>
              <a:latin typeface="Arial" pitchFamily="34" charset="0"/>
              <a:cs typeface="Arial" pitchFamily="34" charset="0"/>
            </a:endParaRPr>
          </a:p>
        </p:txBody>
      </p:sp>
      <p:pic>
        <p:nvPicPr>
          <p:cNvPr id="3" name="Picture Placeholder 2" descr="A person posing for a picture&#10;&#10;Description generated with very high confidence">
            <a:extLst>
              <a:ext uri="{FF2B5EF4-FFF2-40B4-BE49-F238E27FC236}">
                <a16:creationId xmlns:a16="http://schemas.microsoft.com/office/drawing/2014/main" id="{0610E82B-9F19-448E-8C2A-612F7CAC807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n animal&#10;&#10;Description generated with high confidence">
            <a:extLst>
              <a:ext uri="{FF2B5EF4-FFF2-40B4-BE49-F238E27FC236}">
                <a16:creationId xmlns:a16="http://schemas.microsoft.com/office/drawing/2014/main" id="{C70BE7FA-28E0-4851-BDA4-D17BE9D5602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grpSp>
        <p:nvGrpSpPr>
          <p:cNvPr id="5" name="Group 4">
            <a:extLst>
              <a:ext uri="{FF2B5EF4-FFF2-40B4-BE49-F238E27FC236}">
                <a16:creationId xmlns:a16="http://schemas.microsoft.com/office/drawing/2014/main" id="{7E6E25C4-9833-4172-8C7E-8CC580D7C937}"/>
              </a:ext>
            </a:extLst>
          </p:cNvPr>
          <p:cNvGrpSpPr>
            <a:grpSpLocks/>
          </p:cNvGrpSpPr>
          <p:nvPr/>
        </p:nvGrpSpPr>
        <p:grpSpPr bwMode="auto">
          <a:xfrm>
            <a:off x="68263" y="6557968"/>
            <a:ext cx="12018962" cy="264656"/>
            <a:chOff x="67859" y="6557854"/>
            <a:chExt cx="12018579" cy="265174"/>
          </a:xfrm>
        </p:grpSpPr>
        <p:sp>
          <p:nvSpPr>
            <p:cNvPr id="6" name="Rectangle 5">
              <a:extLst>
                <a:ext uri="{FF2B5EF4-FFF2-40B4-BE49-F238E27FC236}">
                  <a16:creationId xmlns:a16="http://schemas.microsoft.com/office/drawing/2014/main" id="{C54D008F-C496-487B-835B-A0DDE0277773}"/>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7" name="Group 45">
              <a:extLst>
                <a:ext uri="{FF2B5EF4-FFF2-40B4-BE49-F238E27FC236}">
                  <a16:creationId xmlns:a16="http://schemas.microsoft.com/office/drawing/2014/main" id="{CFFB35F8-F1F1-451A-8707-A559084338DE}"/>
                </a:ext>
              </a:extLst>
            </p:cNvPr>
            <p:cNvGrpSpPr>
              <a:grpSpLocks/>
            </p:cNvGrpSpPr>
            <p:nvPr/>
          </p:nvGrpSpPr>
          <p:grpSpPr bwMode="auto">
            <a:xfrm>
              <a:off x="11548792" y="6557854"/>
              <a:ext cx="537646" cy="244340"/>
              <a:chOff x="0" y="0"/>
              <a:chExt cx="1044665" cy="474758"/>
            </a:xfrm>
          </p:grpSpPr>
          <p:sp>
            <p:nvSpPr>
              <p:cNvPr id="8" name="Shape 41">
                <a:extLst>
                  <a:ext uri="{FF2B5EF4-FFF2-40B4-BE49-F238E27FC236}">
                    <a16:creationId xmlns:a16="http://schemas.microsoft.com/office/drawing/2014/main" id="{2DD5924E-D371-4C4D-BFC2-5DD4BBAE7F69}"/>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2">
                <a:hlinkClick r:id="" action="ppaction://hlinkshowjump?jump=nextslide"/>
                <a:extLst>
                  <a:ext uri="{FF2B5EF4-FFF2-40B4-BE49-F238E27FC236}">
                    <a16:creationId xmlns:a16="http://schemas.microsoft.com/office/drawing/2014/main" id="{09758736-4AB9-49C0-B193-295CCDD10FEA}"/>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3">
                <a:extLst>
                  <a:ext uri="{FF2B5EF4-FFF2-40B4-BE49-F238E27FC236}">
                    <a16:creationId xmlns:a16="http://schemas.microsoft.com/office/drawing/2014/main" id="{8F0E42F3-D53A-4CA3-9AA5-78667A0637AB}"/>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1" name="Shape 44">
                <a:hlinkClick r:id="" action="ppaction://hlinkshowjump?jump=previousslide"/>
                <a:extLst>
                  <a:ext uri="{FF2B5EF4-FFF2-40B4-BE49-F238E27FC236}">
                    <a16:creationId xmlns:a16="http://schemas.microsoft.com/office/drawing/2014/main" id="{374587B3-A5D2-47F8-8EDD-C839CECE0F1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2" name="Group 11">
            <a:extLst>
              <a:ext uri="{FF2B5EF4-FFF2-40B4-BE49-F238E27FC236}">
                <a16:creationId xmlns:a16="http://schemas.microsoft.com/office/drawing/2014/main" id="{E80C5092-B260-44F7-81BE-836C4A3E51BA}"/>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id="{A420C241-CF1A-4264-A591-AF2449BF1F91}"/>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id="{CF0D334B-E498-4BEB-9D7D-722FD4C4A11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90</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id="{0E634689-1EE3-407D-80EB-9443EBF3212A}"/>
              </a:ext>
            </a:extLst>
          </p:cNvPr>
          <p:cNvSpPr>
            <a:spLocks noChangeArrowheads="1"/>
          </p:cNvSpPr>
          <p:nvPr/>
        </p:nvSpPr>
        <p:spPr bwMode="auto">
          <a:xfrm>
            <a:off x="4483244" y="837595"/>
            <a:ext cx="33779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5400" b="1" dirty="0">
                <a:solidFill>
                  <a:srgbClr val="000000"/>
                </a:solidFill>
                <a:latin typeface="Arial"/>
                <a:cs typeface="Arial"/>
              </a:rPr>
              <a:t>TATTOOS</a:t>
            </a:r>
            <a:endParaRPr lang="en-US" sz="5400" dirty="0">
              <a:solidFill>
                <a:srgbClr val="6B9EA5"/>
              </a:solidFill>
            </a:endParaRPr>
          </a:p>
        </p:txBody>
      </p:sp>
    </p:spTree>
    <p:extLst>
      <p:ext uri="{BB962C8B-B14F-4D97-AF65-F5344CB8AC3E}">
        <p14:creationId xmlns:p14="http://schemas.microsoft.com/office/powerpoint/2010/main" val="4049184006"/>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wall, indoor, toiletry, sitting&#10;&#10;Description generated with very high confidence">
            <a:extLst>
              <a:ext uri="{FF2B5EF4-FFF2-40B4-BE49-F238E27FC236}">
                <a16:creationId xmlns:a16="http://schemas.microsoft.com/office/drawing/2014/main" id="{C854B253-E2B3-43F1-ABC9-7D267CAE384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p:spPr>
      </p:pic>
      <p:grpSp>
        <p:nvGrpSpPr>
          <p:cNvPr id="5" name="Group 4">
            <a:extLst>
              <a:ext uri="{FF2B5EF4-FFF2-40B4-BE49-F238E27FC236}">
                <a16:creationId xmlns:a16="http://schemas.microsoft.com/office/drawing/2014/main" id="{6F30AA86-7FB7-44B2-9F56-593A03599024}"/>
              </a:ext>
            </a:extLst>
          </p:cNvPr>
          <p:cNvGrpSpPr>
            <a:grpSpLocks/>
          </p:cNvGrpSpPr>
          <p:nvPr/>
        </p:nvGrpSpPr>
        <p:grpSpPr bwMode="auto">
          <a:xfrm>
            <a:off x="68263" y="6557968"/>
            <a:ext cx="12018962" cy="264656"/>
            <a:chOff x="67859" y="6557854"/>
            <a:chExt cx="12018579" cy="265174"/>
          </a:xfrm>
        </p:grpSpPr>
        <p:sp>
          <p:nvSpPr>
            <p:cNvPr id="6" name="Rectangle 5">
              <a:extLst>
                <a:ext uri="{FF2B5EF4-FFF2-40B4-BE49-F238E27FC236}">
                  <a16:creationId xmlns:a16="http://schemas.microsoft.com/office/drawing/2014/main" id="{5719AD51-E3DB-46B7-A0CA-2CE1841DC65B}"/>
                </a:ext>
              </a:extLst>
            </p:cNvPr>
            <p:cNvSpPr/>
            <p:nvPr/>
          </p:nvSpPr>
          <p:spPr>
            <a:xfrm>
              <a:off x="67859" y="6607162"/>
              <a:ext cx="1311536" cy="215866"/>
            </a:xfrm>
            <a:prstGeom prst="rect">
              <a:avLst/>
            </a:prstGeom>
          </p:spPr>
          <p:txBody>
            <a:bodyPr wrap="none">
              <a:spAutoFit/>
            </a:bodyPr>
            <a:lstStyle/>
            <a:p>
              <a:pPr>
                <a:defRPr/>
              </a:pPr>
              <a:r>
                <a:rPr lang="en-CA" sz="800" b="1" cap="all" dirty="0">
                  <a:solidFill>
                    <a:schemeClr val="tx1">
                      <a:lumMod val="50000"/>
                      <a:lumOff val="50000"/>
                    </a:schemeClr>
                  </a:solidFill>
                </a:rPr>
                <a:t>©personal impact </a:t>
              </a:r>
              <a:r>
                <a:rPr lang="en-CA" sz="800" cap="all" dirty="0">
                  <a:solidFill>
                    <a:schemeClr val="tx1">
                      <a:lumMod val="50000"/>
                      <a:lumOff val="50000"/>
                    </a:schemeClr>
                  </a:solidFill>
                </a:rPr>
                <a:t>2019</a:t>
              </a:r>
              <a:endParaRPr lang="en-US" sz="800" cap="all" dirty="0">
                <a:solidFill>
                  <a:schemeClr val="tx1">
                    <a:lumMod val="50000"/>
                    <a:lumOff val="50000"/>
                  </a:schemeClr>
                </a:solidFill>
              </a:endParaRPr>
            </a:p>
          </p:txBody>
        </p:sp>
        <p:grpSp>
          <p:nvGrpSpPr>
            <p:cNvPr id="7" name="Group 45">
              <a:extLst>
                <a:ext uri="{FF2B5EF4-FFF2-40B4-BE49-F238E27FC236}">
                  <a16:creationId xmlns:a16="http://schemas.microsoft.com/office/drawing/2014/main" id="{1AAEF136-2D04-4B34-A8A9-B19CCC79F241}"/>
                </a:ext>
              </a:extLst>
            </p:cNvPr>
            <p:cNvGrpSpPr>
              <a:grpSpLocks/>
            </p:cNvGrpSpPr>
            <p:nvPr/>
          </p:nvGrpSpPr>
          <p:grpSpPr bwMode="auto">
            <a:xfrm>
              <a:off x="11548792" y="6557854"/>
              <a:ext cx="537646" cy="244340"/>
              <a:chOff x="0" y="0"/>
              <a:chExt cx="1044665" cy="474758"/>
            </a:xfrm>
          </p:grpSpPr>
          <p:sp>
            <p:nvSpPr>
              <p:cNvPr id="8" name="Shape 41">
                <a:extLst>
                  <a:ext uri="{FF2B5EF4-FFF2-40B4-BE49-F238E27FC236}">
                    <a16:creationId xmlns:a16="http://schemas.microsoft.com/office/drawing/2014/main" id="{0F326F64-8F9F-48C3-BA4D-686DBF21799A}"/>
                  </a:ext>
                </a:extLst>
              </p:cNvPr>
              <p:cNvSpPr/>
              <p:nvPr/>
            </p:nvSpPr>
            <p:spPr>
              <a:xfrm>
                <a:off x="569657" y="3090"/>
                <a:ext cx="475008" cy="4728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 name="Shape 42">
                <a:hlinkClick r:id="" action="ppaction://hlinkshowjump?jump=nextslide"/>
                <a:extLst>
                  <a:ext uri="{FF2B5EF4-FFF2-40B4-BE49-F238E27FC236}">
                    <a16:creationId xmlns:a16="http://schemas.microsoft.com/office/drawing/2014/main" id="{3B7EA95D-E9EF-41D3-AD39-7D403D83CA5C}"/>
                  </a:ext>
                </a:extLst>
              </p:cNvPr>
              <p:cNvSpPr/>
              <p:nvPr/>
            </p:nvSpPr>
            <p:spPr>
              <a:xfrm rot="5400000">
                <a:off x="719016" y="156229"/>
                <a:ext cx="241065" cy="157309"/>
              </a:xfrm>
              <a:prstGeom prst="triangle">
                <a:avLst/>
              </a:prstGeom>
              <a:solidFill>
                <a:schemeClr val="accent6">
                  <a:lumMod val="50000"/>
                </a:schemeClr>
              </a:solidFill>
              <a:ln w="12700" cap="flat">
                <a:noFill/>
                <a:miter lim="400000"/>
              </a:ln>
              <a:effectLst/>
            </p:spPr>
            <p:txBody>
              <a:bodyPr lIns="45719" tIns="45719" rIns="45719" bIns="45719"/>
              <a:lstStyle/>
              <a:p>
                <a:pPr fontAlgn="auto">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3">
                <a:extLst>
                  <a:ext uri="{FF2B5EF4-FFF2-40B4-BE49-F238E27FC236}">
                    <a16:creationId xmlns:a16="http://schemas.microsoft.com/office/drawing/2014/main" id="{718FD3C3-2FF1-4DD2-8E40-A109FFF7A8A2}"/>
                  </a:ext>
                </a:extLst>
              </p:cNvPr>
              <p:cNvSpPr>
                <a:spLocks/>
              </p:cNvSpPr>
              <p:nvPr/>
            </p:nvSpPr>
            <p:spPr bwMode="auto">
              <a:xfrm rot="10800000">
                <a:off x="-1" y="0"/>
                <a:ext cx="473123" cy="474755"/>
              </a:xfrm>
              <a:custGeom>
                <a:avLst/>
                <a:gdLst>
                  <a:gd name="T0" fmla="*/ 5687429 w 19679"/>
                  <a:gd name="T1" fmla="*/ 5726734 h 19679"/>
                  <a:gd name="T2" fmla="*/ 5687429 w 19679"/>
                  <a:gd name="T3" fmla="*/ 5726734 h 19679"/>
                  <a:gd name="T4" fmla="*/ 5687429 w 19679"/>
                  <a:gd name="T5" fmla="*/ 5726734 h 19679"/>
                  <a:gd name="T6" fmla="*/ 5687429 w 19679"/>
                  <a:gd name="T7" fmla="*/ 57267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CA"/>
              </a:p>
            </p:txBody>
          </p:sp>
          <p:sp>
            <p:nvSpPr>
              <p:cNvPr id="11" name="Shape 44">
                <a:hlinkClick r:id="" action="ppaction://hlinkshowjump?jump=previousslide"/>
                <a:extLst>
                  <a:ext uri="{FF2B5EF4-FFF2-40B4-BE49-F238E27FC236}">
                    <a16:creationId xmlns:a16="http://schemas.microsoft.com/office/drawing/2014/main" id="{874FABD5-98AB-4103-B5B7-60B29A70BDD7}"/>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endParaRPr lang="en-US" altLang="en-US" sz="2000">
                  <a:latin typeface="Arial" pitchFamily="34" charset="0"/>
                  <a:sym typeface="Gill Sans" pitchFamily="6" charset="0"/>
                </a:endParaRPr>
              </a:p>
            </p:txBody>
          </p:sp>
        </p:grpSp>
      </p:grpSp>
      <p:grpSp>
        <p:nvGrpSpPr>
          <p:cNvPr id="12" name="Group 11">
            <a:extLst>
              <a:ext uri="{FF2B5EF4-FFF2-40B4-BE49-F238E27FC236}">
                <a16:creationId xmlns:a16="http://schemas.microsoft.com/office/drawing/2014/main" id="{65495FC8-9D77-4F94-B8F6-422C84BA0CDE}"/>
              </a:ext>
            </a:extLst>
          </p:cNvPr>
          <p:cNvGrpSpPr>
            <a:grpSpLocks/>
          </p:cNvGrpSpPr>
          <p:nvPr/>
        </p:nvGrpSpPr>
        <p:grpSpPr bwMode="auto">
          <a:xfrm>
            <a:off x="11682090" y="9524"/>
            <a:ext cx="455612" cy="368300"/>
            <a:chOff x="11736780" y="8736"/>
            <a:chExt cx="455819" cy="369296"/>
          </a:xfrm>
        </p:grpSpPr>
        <p:sp>
          <p:nvSpPr>
            <p:cNvPr id="13" name="Teardrop 12">
              <a:extLst>
                <a:ext uri="{FF2B5EF4-FFF2-40B4-BE49-F238E27FC236}">
                  <a16:creationId xmlns:a16="http://schemas.microsoft.com/office/drawing/2014/main" id="{48E2DD77-2489-48B0-88F9-44E35BC183E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Light"/>
              </a:endParaRPr>
            </a:p>
          </p:txBody>
        </p:sp>
        <p:sp>
          <p:nvSpPr>
            <p:cNvPr id="14" name="TextBox 13">
              <a:extLst>
                <a:ext uri="{FF2B5EF4-FFF2-40B4-BE49-F238E27FC236}">
                  <a16:creationId xmlns:a16="http://schemas.microsoft.com/office/drawing/2014/main" id="{D82F681C-F70D-4729-BE0B-6F49A43C0A6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AA38132B-1F90-46A1-9210-1D594524D230}" type="slidenum">
                <a:rPr lang="id-ID" altLang="en-US" sz="1200" b="1">
                  <a:solidFill>
                    <a:schemeClr val="bg1"/>
                  </a:solidFill>
                  <a:latin typeface="Raleway" pitchFamily="6" charset="0"/>
                  <a:cs typeface="Calibri Light" pitchFamily="34" charset="0"/>
                </a:rPr>
                <a:pPr algn="ctr" eaLnBrk="1" hangingPunct="1"/>
                <a:t>91</a:t>
              </a:fld>
              <a:endParaRPr lang="id-ID" altLang="en-US" sz="1200">
                <a:solidFill>
                  <a:schemeClr val="bg1"/>
                </a:solidFill>
                <a:latin typeface="Raleway" pitchFamily="6" charset="0"/>
                <a:cs typeface="Calibri Light" pitchFamily="34" charset="0"/>
              </a:endParaRPr>
            </a:p>
          </p:txBody>
        </p:sp>
      </p:grpSp>
      <p:sp>
        <p:nvSpPr>
          <p:cNvPr id="15" name="Rectangle 14">
            <a:extLst>
              <a:ext uri="{FF2B5EF4-FFF2-40B4-BE49-F238E27FC236}">
                <a16:creationId xmlns:a16="http://schemas.microsoft.com/office/drawing/2014/main" id="{E1543D63-20FD-4E77-972E-FCA88133D540}"/>
              </a:ext>
            </a:extLst>
          </p:cNvPr>
          <p:cNvSpPr>
            <a:spLocks noChangeArrowheads="1"/>
          </p:cNvSpPr>
          <p:nvPr/>
        </p:nvSpPr>
        <p:spPr bwMode="auto">
          <a:xfrm>
            <a:off x="7257327" y="2859104"/>
            <a:ext cx="378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sz="4400" b="1" dirty="0">
                <a:latin typeface="Arial"/>
                <a:cs typeface="Arial"/>
              </a:rPr>
              <a:t>FRAGRANCE</a:t>
            </a:r>
            <a:endParaRPr lang="en-US" sz="4400" dirty="0">
              <a:solidFill>
                <a:srgbClr val="6B9EA5"/>
              </a:solidFill>
            </a:endParaRPr>
          </a:p>
        </p:txBody>
      </p:sp>
    </p:spTree>
    <p:extLst>
      <p:ext uri="{BB962C8B-B14F-4D97-AF65-F5344CB8AC3E}">
        <p14:creationId xmlns:p14="http://schemas.microsoft.com/office/powerpoint/2010/main" val="1024827569"/>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6B9EA5"/>
        </a:solidFill>
        <a:effectLst/>
      </p:bgPr>
    </p:bg>
    <p:spTree>
      <p:nvGrpSpPr>
        <p:cNvPr id="1" name=""/>
        <p:cNvGrpSpPr/>
        <p:nvPr/>
      </p:nvGrpSpPr>
      <p:grpSpPr>
        <a:xfrm>
          <a:off x="0" y="0"/>
          <a:ext cx="0" cy="0"/>
          <a:chOff x="0" y="0"/>
          <a:chExt cx="0" cy="0"/>
        </a:xfrm>
      </p:grpSpPr>
      <p:pic>
        <p:nvPicPr>
          <p:cNvPr id="5" name="Picture Placeholder 4" descr="A group of people posing for a photo&#10;&#10;Description generated with very high confidence">
            <a:extLst>
              <a:ext uri="{FF2B5EF4-FFF2-40B4-BE49-F238E27FC236}">
                <a16:creationId xmlns:a16="http://schemas.microsoft.com/office/drawing/2014/main" id="{CC7AB688-294E-40DD-8E39-1BF61DAA6EC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1" name="Прямоугольник 4">
            <a:extLst/>
          </p:cNvPr>
          <p:cNvSpPr/>
          <p:nvPr/>
        </p:nvSpPr>
        <p:spPr>
          <a:xfrm>
            <a:off x="1588" y="0"/>
            <a:ext cx="12188825" cy="6858000"/>
          </a:xfrm>
          <a:prstGeom prst="rect">
            <a:avLst/>
          </a:prstGeom>
          <a:solidFill>
            <a:schemeClr val="tx1">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12" name="Овал 9">
            <a:extLst/>
          </p:cNvPr>
          <p:cNvSpPr/>
          <p:nvPr/>
        </p:nvSpPr>
        <p:spPr>
          <a:xfrm>
            <a:off x="3498850" y="831850"/>
            <a:ext cx="5194300" cy="5194300"/>
          </a:xfrm>
          <a:prstGeom prst="ellipse">
            <a:avLst/>
          </a:prstGeom>
          <a:solidFill>
            <a:srgbClr val="68B1C0">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22" name="Овал 9">
            <a:extLst/>
          </p:cNvPr>
          <p:cNvSpPr/>
          <p:nvPr/>
        </p:nvSpPr>
        <p:spPr>
          <a:xfrm>
            <a:off x="3779838" y="1112838"/>
            <a:ext cx="4632325" cy="4632325"/>
          </a:xfrm>
          <a:prstGeom prst="ellipse">
            <a:avLst/>
          </a:prstGeom>
          <a:solidFill>
            <a:schemeClr val="bg1">
              <a:alpha val="4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23" name="Овал 9">
            <a:extLst/>
          </p:cNvPr>
          <p:cNvSpPr/>
          <p:nvPr/>
        </p:nvSpPr>
        <p:spPr>
          <a:xfrm>
            <a:off x="4167188" y="1500188"/>
            <a:ext cx="3857625" cy="38576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p>
        </p:txBody>
      </p:sp>
      <p:sp>
        <p:nvSpPr>
          <p:cNvPr id="6152" name="Rectangle 13"/>
          <p:cNvSpPr>
            <a:spLocks noChangeArrowheads="1"/>
          </p:cNvSpPr>
          <p:nvPr/>
        </p:nvSpPr>
        <p:spPr bwMode="auto">
          <a:xfrm>
            <a:off x="4008438" y="2514600"/>
            <a:ext cx="41751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20000"/>
              </a:lnSpc>
            </a:pPr>
            <a:r>
              <a:rPr lang="en-CA" altLang="en-US" sz="3200">
                <a:latin typeface="Arial" pitchFamily="34" charset="0"/>
                <a:cs typeface="Arial" pitchFamily="34" charset="0"/>
              </a:rPr>
              <a:t>PROFESSIONAL </a:t>
            </a:r>
            <a:r>
              <a:rPr lang="en-CA" altLang="en-US" sz="3200">
                <a:solidFill>
                  <a:srgbClr val="0070C0"/>
                </a:solidFill>
                <a:latin typeface="Arial" pitchFamily="34" charset="0"/>
                <a:cs typeface="Arial" pitchFamily="34" charset="0"/>
              </a:rPr>
              <a:t>POLISH</a:t>
            </a:r>
            <a:endParaRPr lang="en-CA" altLang="en-US" sz="1600">
              <a:solidFill>
                <a:srgbClr val="0070C0"/>
              </a:solidFill>
              <a:latin typeface="Arial" pitchFamily="34" charset="0"/>
              <a:cs typeface="Arial" pitchFamily="34" charset="0"/>
            </a:endParaRPr>
          </a:p>
        </p:txBody>
      </p:sp>
      <p:sp>
        <p:nvSpPr>
          <p:cNvPr id="6153" name="Rectangle 14"/>
          <p:cNvSpPr>
            <a:spLocks noChangeArrowheads="1"/>
          </p:cNvSpPr>
          <p:nvPr/>
        </p:nvSpPr>
        <p:spPr bwMode="auto">
          <a:xfrm>
            <a:off x="4008438" y="3740150"/>
            <a:ext cx="41751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lnSpc>
                <a:spcPct val="120000"/>
              </a:lnSpc>
            </a:pPr>
            <a:r>
              <a:rPr lang="en-CA" altLang="en-US" sz="2000" dirty="0">
                <a:latin typeface="Arial" pitchFamily="34" charset="0"/>
                <a:cs typeface="Arial" pitchFamily="34" charset="0"/>
              </a:rPr>
              <a:t>Dressing for </a:t>
            </a:r>
            <a:r>
              <a:rPr lang="en-CA" altLang="en-US" sz="2000" dirty="0" err="1">
                <a:latin typeface="Arial" pitchFamily="34" charset="0"/>
                <a:cs typeface="Arial" pitchFamily="34" charset="0"/>
              </a:rPr>
              <a:t>Wprk</a:t>
            </a:r>
            <a:br>
              <a:rPr lang="en-CA" altLang="en-US" sz="2000" dirty="0">
                <a:latin typeface="Arial" pitchFamily="34" charset="0"/>
                <a:cs typeface="Arial" pitchFamily="34" charset="0"/>
              </a:rPr>
            </a:br>
            <a:r>
              <a:rPr lang="en-CA" altLang="en-US" sz="2000" dirty="0">
                <a:latin typeface="Arial" pitchFamily="34" charset="0"/>
                <a:cs typeface="Arial" pitchFamily="34" charset="0"/>
              </a:rPr>
              <a:t>in the 21</a:t>
            </a:r>
            <a:r>
              <a:rPr lang="en-CA" altLang="en-US" sz="2000" baseline="30000" dirty="0">
                <a:latin typeface="Arial" pitchFamily="34" charset="0"/>
                <a:cs typeface="Arial" pitchFamily="34" charset="0"/>
              </a:rPr>
              <a:t>St</a:t>
            </a:r>
            <a:r>
              <a:rPr lang="en-CA" altLang="en-US" sz="2000" dirty="0">
                <a:latin typeface="Arial" pitchFamily="34" charset="0"/>
                <a:cs typeface="Arial" pitchFamily="34" charset="0"/>
              </a:rPr>
              <a:t> Century</a:t>
            </a:r>
            <a:endParaRPr lang="en-CA" altLang="en-US" sz="1100" dirty="0">
              <a:latin typeface="Arial" pitchFamily="34" charset="0"/>
              <a:cs typeface="Arial" pitchFamily="34" charset="0"/>
            </a:endParaRPr>
          </a:p>
        </p:txBody>
      </p:sp>
      <p:cxnSp>
        <p:nvCxnSpPr>
          <p:cNvPr id="26" name="Straight Connector 25">
            <a:extLst>
              <a:ext uri="{FF2B5EF4-FFF2-40B4-BE49-F238E27FC236}">
                <a16:creationId xmlns:a16="http://schemas.microsoft.com/office/drawing/2014/main" id="{55839DDE-6D48-4ED4-9DC3-9DC2DE4BE3D4}"/>
              </a:ext>
            </a:extLst>
          </p:cNvPr>
          <p:cNvCxnSpPr/>
          <p:nvPr/>
        </p:nvCxnSpPr>
        <p:spPr>
          <a:xfrm>
            <a:off x="-1588" y="6789021"/>
            <a:ext cx="12192000" cy="0"/>
          </a:xfrm>
          <a:prstGeom prst="line">
            <a:avLst/>
          </a:prstGeom>
          <a:ln w="152400">
            <a:solidFill>
              <a:srgbClr val="68B1C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1786E51-4355-4D80-AF40-14E2FD1C414D}"/>
              </a:ext>
            </a:extLst>
          </p:cNvPr>
          <p:cNvSpPr/>
          <p:nvPr/>
        </p:nvSpPr>
        <p:spPr>
          <a:xfrm>
            <a:off x="4982554" y="6690538"/>
            <a:ext cx="2226892" cy="215444"/>
          </a:xfrm>
          <a:prstGeom prst="rect">
            <a:avLst/>
          </a:prstGeom>
        </p:spPr>
        <p:txBody>
          <a:bodyPr wrap="none">
            <a:spAutoFit/>
          </a:bodyPr>
          <a:lstStyle/>
          <a:p>
            <a:pPr algn="ctr"/>
            <a:r>
              <a:rPr lang="en-US" sz="800" dirty="0">
                <a:solidFill>
                  <a:schemeClr val="bg1"/>
                </a:solidFill>
                <a:latin typeface="Arial" panose="020B0604020202020204" pitchFamily="34" charset="0"/>
                <a:cs typeface="Arial" panose="020B0604020202020204" pitchFamily="34" charset="0"/>
              </a:rPr>
              <a:t>COPYRIGHT PERSONALIMPACTINT. 2019</a:t>
            </a:r>
          </a:p>
        </p:txBody>
      </p:sp>
    </p:spTree>
    <p:extLst>
      <p:ext uri="{BB962C8B-B14F-4D97-AF65-F5344CB8AC3E}">
        <p14:creationId xmlns:p14="http://schemas.microsoft.com/office/powerpoint/2010/main" val="3197702094"/>
      </p:ext>
    </p:extLst>
  </p:cSld>
  <p:clrMapOvr>
    <a:masterClrMapping/>
  </p:clrMapOvr>
  <p:transition spd="slow">
    <p:push dir="u"/>
  </p:transition>
</p:sld>
</file>

<file path=ppt/theme/theme1.xml><?xml version="1.0" encoding="utf-8"?>
<a:theme xmlns:a="http://schemas.openxmlformats.org/drawingml/2006/main" name="Professional Polish">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Professional Polish</Template>
  <TotalTime>25209</TotalTime>
  <Words>6519</Words>
  <Application>Microsoft Macintosh PowerPoint</Application>
  <PresentationFormat>Widescreen</PresentationFormat>
  <Paragraphs>1253</Paragraphs>
  <Slides>92</Slides>
  <Notes>92</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100" baseType="lpstr">
      <vt:lpstr>Arial</vt:lpstr>
      <vt:lpstr>CAC Futura Casual Bold Italic</vt:lpstr>
      <vt:lpstr>Calibri</vt:lpstr>
      <vt:lpstr>Calibri Light</vt:lpstr>
      <vt:lpstr>Raleway</vt:lpstr>
      <vt:lpstr>Wingdings</vt:lpstr>
      <vt:lpstr>Professional Polish</vt:lpstr>
      <vt:lpstr>Excel.Chart.8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Kimberly Law</cp:lastModifiedBy>
  <cp:revision>141</cp:revision>
  <cp:lastPrinted>2019-03-22T00:16:11Z</cp:lastPrinted>
  <dcterms:created xsi:type="dcterms:W3CDTF">2018-11-25T19:43:27Z</dcterms:created>
  <dcterms:modified xsi:type="dcterms:W3CDTF">2019-03-22T00:16:33Z</dcterms:modified>
</cp:coreProperties>
</file>